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56" r:id="rId6"/>
    <p:sldId id="275" r:id="rId7"/>
    <p:sldId id="257" r:id="rId8"/>
    <p:sldId id="27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D2FFE9-16C1-4AF6-A5BE-C4123AEA1EB5}" v="2" dt="2023-11-16T15:52:15.1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7" d="100"/>
          <a:sy n="97" d="100"/>
        </p:scale>
        <p:origin x="14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McMahon" userId="e1bf0a57-96e0-4075-8e41-fa9d73ec1d47" providerId="ADAL" clId="{D56FF5E5-7135-444B-A2D2-C90CF01DCD37}"/>
    <pc:docChg chg="modSld sldOrd">
      <pc:chgData name="VMcMahon" userId="e1bf0a57-96e0-4075-8e41-fa9d73ec1d47" providerId="ADAL" clId="{D56FF5E5-7135-444B-A2D2-C90CF01DCD37}" dt="2023-11-10T15:21:16.554" v="7"/>
      <pc:docMkLst>
        <pc:docMk/>
      </pc:docMkLst>
      <pc:sldChg chg="ord">
        <pc:chgData name="VMcMahon" userId="e1bf0a57-96e0-4075-8e41-fa9d73ec1d47" providerId="ADAL" clId="{D56FF5E5-7135-444B-A2D2-C90CF01DCD37}" dt="2023-11-10T15:21:16.554" v="7"/>
        <pc:sldMkLst>
          <pc:docMk/>
          <pc:sldMk cId="1922492995" sldId="256"/>
        </pc:sldMkLst>
      </pc:sldChg>
      <pc:sldChg chg="ord">
        <pc:chgData name="VMcMahon" userId="e1bf0a57-96e0-4075-8e41-fa9d73ec1d47" providerId="ADAL" clId="{D56FF5E5-7135-444B-A2D2-C90CF01DCD37}" dt="2023-11-10T15:21:14.332" v="5"/>
        <pc:sldMkLst>
          <pc:docMk/>
          <pc:sldMk cId="3261797656" sldId="257"/>
        </pc:sldMkLst>
      </pc:sldChg>
    </pc:docChg>
  </pc:docChgLst>
  <pc:docChgLst>
    <pc:chgData name="VMcMahon" userId="e1bf0a57-96e0-4075-8e41-fa9d73ec1d47" providerId="ADAL" clId="{15D2FFE9-16C1-4AF6-A5BE-C4123AEA1EB5}"/>
    <pc:docChg chg="custSel delSld modSld">
      <pc:chgData name="VMcMahon" userId="e1bf0a57-96e0-4075-8e41-fa9d73ec1d47" providerId="ADAL" clId="{15D2FFE9-16C1-4AF6-A5BE-C4123AEA1EB5}" dt="2023-11-16T16:03:48.769" v="181" actId="1076"/>
      <pc:docMkLst>
        <pc:docMk/>
      </pc:docMkLst>
      <pc:sldChg chg="addSp delSp modSp mod">
        <pc:chgData name="VMcMahon" userId="e1bf0a57-96e0-4075-8e41-fa9d73ec1d47" providerId="ADAL" clId="{15D2FFE9-16C1-4AF6-A5BE-C4123AEA1EB5}" dt="2023-11-16T16:03:48.769" v="181" actId="1076"/>
        <pc:sldMkLst>
          <pc:docMk/>
          <pc:sldMk cId="1662415324" sldId="258"/>
        </pc:sldMkLst>
        <pc:spChg chg="mod ord">
          <ac:chgData name="VMcMahon" userId="e1bf0a57-96e0-4075-8e41-fa9d73ec1d47" providerId="ADAL" clId="{15D2FFE9-16C1-4AF6-A5BE-C4123AEA1EB5}" dt="2023-11-16T16:03:48.769" v="181" actId="1076"/>
          <ac:spMkLst>
            <pc:docMk/>
            <pc:sldMk cId="1662415324" sldId="258"/>
            <ac:spMk id="4" creationId="{A627EF35-3210-435D-9619-8DAFA8F0F536}"/>
          </ac:spMkLst>
        </pc:spChg>
        <pc:picChg chg="add mod modCrop">
          <ac:chgData name="VMcMahon" userId="e1bf0a57-96e0-4075-8e41-fa9d73ec1d47" providerId="ADAL" clId="{15D2FFE9-16C1-4AF6-A5BE-C4123AEA1EB5}" dt="2023-11-16T16:02:10.983" v="166" actId="14100"/>
          <ac:picMkLst>
            <pc:docMk/>
            <pc:sldMk cId="1662415324" sldId="258"/>
            <ac:picMk id="2" creationId="{13BF5932-B5CD-8AF4-CC8C-3AC2500671CD}"/>
          </ac:picMkLst>
        </pc:picChg>
        <pc:picChg chg="del mod">
          <ac:chgData name="VMcMahon" userId="e1bf0a57-96e0-4075-8e41-fa9d73ec1d47" providerId="ADAL" clId="{15D2FFE9-16C1-4AF6-A5BE-C4123AEA1EB5}" dt="2023-11-16T15:52:09.353" v="4" actId="21"/>
          <ac:picMkLst>
            <pc:docMk/>
            <pc:sldMk cId="1662415324" sldId="258"/>
            <ac:picMk id="3" creationId="{C73916C4-1CFF-412A-B2CE-40B148A58957}"/>
          </ac:picMkLst>
        </pc:picChg>
        <pc:picChg chg="add mod modCrop">
          <ac:chgData name="VMcMahon" userId="e1bf0a57-96e0-4075-8e41-fa9d73ec1d47" providerId="ADAL" clId="{15D2FFE9-16C1-4AF6-A5BE-C4123AEA1EB5}" dt="2023-11-16T16:02:48.482" v="174" actId="1076"/>
          <ac:picMkLst>
            <pc:docMk/>
            <pc:sldMk cId="1662415324" sldId="258"/>
            <ac:picMk id="5" creationId="{B4EB93C4-7ED4-0086-571B-A57E0F2B3643}"/>
          </ac:picMkLst>
        </pc:picChg>
      </pc:sldChg>
      <pc:sldChg chg="modSp mod">
        <pc:chgData name="VMcMahon" userId="e1bf0a57-96e0-4075-8e41-fa9d73ec1d47" providerId="ADAL" clId="{15D2FFE9-16C1-4AF6-A5BE-C4123AEA1EB5}" dt="2023-11-16T15:43:17.600" v="2" actId="33524"/>
        <pc:sldMkLst>
          <pc:docMk/>
          <pc:sldMk cId="2192463318" sldId="275"/>
        </pc:sldMkLst>
        <pc:spChg chg="mod">
          <ac:chgData name="VMcMahon" userId="e1bf0a57-96e0-4075-8e41-fa9d73ec1d47" providerId="ADAL" clId="{15D2FFE9-16C1-4AF6-A5BE-C4123AEA1EB5}" dt="2023-11-16T15:43:17.600" v="2" actId="33524"/>
          <ac:spMkLst>
            <pc:docMk/>
            <pc:sldMk cId="2192463318" sldId="275"/>
            <ac:spMk id="4" creationId="{CFE9A3CC-ED88-455F-A5F5-7BC56D2D5584}"/>
          </ac:spMkLst>
        </pc:spChg>
      </pc:sldChg>
      <pc:sldChg chg="del">
        <pc:chgData name="VMcMahon" userId="e1bf0a57-96e0-4075-8e41-fa9d73ec1d47" providerId="ADAL" clId="{15D2FFE9-16C1-4AF6-A5BE-C4123AEA1EB5}" dt="2023-11-16T15:42:35.543" v="0" actId="47"/>
        <pc:sldMkLst>
          <pc:docMk/>
          <pc:sldMk cId="2260466809" sldId="280"/>
        </pc:sldMkLst>
      </pc:sldChg>
      <pc:sldChg chg="del">
        <pc:chgData name="VMcMahon" userId="e1bf0a57-96e0-4075-8e41-fa9d73ec1d47" providerId="ADAL" clId="{15D2FFE9-16C1-4AF6-A5BE-C4123AEA1EB5}" dt="2023-11-16T15:42:38.223" v="1" actId="47"/>
        <pc:sldMkLst>
          <pc:docMk/>
          <pc:sldMk cId="3484217504" sldId="281"/>
        </pc:sldMkLst>
      </pc:sldChg>
    </pc:docChg>
  </pc:docChgLst>
  <pc:docChgLst>
    <pc:chgData name="VMcMahon" userId="e1bf0a57-96e0-4075-8e41-fa9d73ec1d47" providerId="ADAL" clId="{0E9774D3-1CC4-42FC-AE42-E6B571473126}"/>
    <pc:docChg chg="undo custSel addSld delSld modSld sldOrd modMainMaster">
      <pc:chgData name="VMcMahon" userId="e1bf0a57-96e0-4075-8e41-fa9d73ec1d47" providerId="ADAL" clId="{0E9774D3-1CC4-42FC-AE42-E6B571473126}" dt="2022-12-12T08:48:02.562" v="284" actId="20577"/>
      <pc:docMkLst>
        <pc:docMk/>
      </pc:docMkLst>
      <pc:sldChg chg="modSp">
        <pc:chgData name="VMcMahon" userId="e1bf0a57-96e0-4075-8e41-fa9d73ec1d47" providerId="ADAL" clId="{0E9774D3-1CC4-42FC-AE42-E6B571473126}" dt="2022-12-12T08:40:11.882" v="15"/>
        <pc:sldMkLst>
          <pc:docMk/>
          <pc:sldMk cId="1922492995" sldId="256"/>
        </pc:sldMkLst>
        <pc:spChg chg="mod">
          <ac:chgData name="VMcMahon" userId="e1bf0a57-96e0-4075-8e41-fa9d73ec1d47" providerId="ADAL" clId="{0E9774D3-1CC4-42FC-AE42-E6B571473126}" dt="2022-12-12T08:40:11.882" v="15"/>
          <ac:spMkLst>
            <pc:docMk/>
            <pc:sldMk cId="1922492995" sldId="256"/>
            <ac:spMk id="2" creationId="{960BAD64-7986-453C-B500-8B0815DF668B}"/>
          </ac:spMkLst>
        </pc:spChg>
        <pc:spChg chg="mod">
          <ac:chgData name="VMcMahon" userId="e1bf0a57-96e0-4075-8e41-fa9d73ec1d47" providerId="ADAL" clId="{0E9774D3-1CC4-42FC-AE42-E6B571473126}" dt="2022-12-12T08:40:11.882" v="15"/>
          <ac:spMkLst>
            <pc:docMk/>
            <pc:sldMk cId="1922492995" sldId="256"/>
            <ac:spMk id="4" creationId="{597AAAC3-19DF-416E-B735-2561B0F65C0A}"/>
          </ac:spMkLst>
        </pc:spChg>
        <pc:spChg chg="mod">
          <ac:chgData name="VMcMahon" userId="e1bf0a57-96e0-4075-8e41-fa9d73ec1d47" providerId="ADAL" clId="{0E9774D3-1CC4-42FC-AE42-E6B571473126}" dt="2022-12-12T08:40:11.882" v="15"/>
          <ac:spMkLst>
            <pc:docMk/>
            <pc:sldMk cId="1922492995" sldId="256"/>
            <ac:spMk id="8" creationId="{276FAAEB-0141-474A-AC44-50D07B2358CD}"/>
          </ac:spMkLst>
        </pc:spChg>
        <pc:spChg chg="mod">
          <ac:chgData name="VMcMahon" userId="e1bf0a57-96e0-4075-8e41-fa9d73ec1d47" providerId="ADAL" clId="{0E9774D3-1CC4-42FC-AE42-E6B571473126}" dt="2022-12-12T08:40:11.882" v="15"/>
          <ac:spMkLst>
            <pc:docMk/>
            <pc:sldMk cId="1922492995" sldId="256"/>
            <ac:spMk id="9" creationId="{8EABDC10-B4F1-4707-ABD0-9933300F4690}"/>
          </ac:spMkLst>
        </pc:spChg>
        <pc:spChg chg="mod">
          <ac:chgData name="VMcMahon" userId="e1bf0a57-96e0-4075-8e41-fa9d73ec1d47" providerId="ADAL" clId="{0E9774D3-1CC4-42FC-AE42-E6B571473126}" dt="2022-12-12T08:40:11.882" v="15"/>
          <ac:spMkLst>
            <pc:docMk/>
            <pc:sldMk cId="1922492995" sldId="256"/>
            <ac:spMk id="10" creationId="{932DC08F-10F6-4074-B518-AD5E0910229F}"/>
          </ac:spMkLst>
        </pc:spChg>
        <pc:spChg chg="mod">
          <ac:chgData name="VMcMahon" userId="e1bf0a57-96e0-4075-8e41-fa9d73ec1d47" providerId="ADAL" clId="{0E9774D3-1CC4-42FC-AE42-E6B571473126}" dt="2022-12-12T08:40:11.882" v="15"/>
          <ac:spMkLst>
            <pc:docMk/>
            <pc:sldMk cId="1922492995" sldId="256"/>
            <ac:spMk id="11" creationId="{AFA71D6B-639E-4894-8609-48AA05763C2B}"/>
          </ac:spMkLst>
        </pc:spChg>
        <pc:spChg chg="mod">
          <ac:chgData name="VMcMahon" userId="e1bf0a57-96e0-4075-8e41-fa9d73ec1d47" providerId="ADAL" clId="{0E9774D3-1CC4-42FC-AE42-E6B571473126}" dt="2022-12-12T08:40:11.882" v="15"/>
          <ac:spMkLst>
            <pc:docMk/>
            <pc:sldMk cId="1922492995" sldId="256"/>
            <ac:spMk id="14" creationId="{6947AFD2-44D4-461F-BF65-14C150EC57EA}"/>
          </ac:spMkLst>
        </pc:spChg>
        <pc:spChg chg="mod">
          <ac:chgData name="VMcMahon" userId="e1bf0a57-96e0-4075-8e41-fa9d73ec1d47" providerId="ADAL" clId="{0E9774D3-1CC4-42FC-AE42-E6B571473126}" dt="2022-12-12T08:40:11.882" v="15"/>
          <ac:spMkLst>
            <pc:docMk/>
            <pc:sldMk cId="1922492995" sldId="256"/>
            <ac:spMk id="15" creationId="{D15F8697-99CB-44E6-B044-7928EE39BDDD}"/>
          </ac:spMkLst>
        </pc:spChg>
        <pc:spChg chg="mod">
          <ac:chgData name="VMcMahon" userId="e1bf0a57-96e0-4075-8e41-fa9d73ec1d47" providerId="ADAL" clId="{0E9774D3-1CC4-42FC-AE42-E6B571473126}" dt="2022-12-12T08:40:11.882" v="15"/>
          <ac:spMkLst>
            <pc:docMk/>
            <pc:sldMk cId="1922492995" sldId="256"/>
            <ac:spMk id="16" creationId="{07F2448F-AE34-4B1C-8CA7-3A877BC47972}"/>
          </ac:spMkLst>
        </pc:spChg>
        <pc:spChg chg="mod">
          <ac:chgData name="VMcMahon" userId="e1bf0a57-96e0-4075-8e41-fa9d73ec1d47" providerId="ADAL" clId="{0E9774D3-1CC4-42FC-AE42-E6B571473126}" dt="2022-12-12T08:40:11.882" v="15"/>
          <ac:spMkLst>
            <pc:docMk/>
            <pc:sldMk cId="1922492995" sldId="256"/>
            <ac:spMk id="17" creationId="{1AA09EB5-4BAB-4F21-99E9-F52C4477E6A2}"/>
          </ac:spMkLst>
        </pc:spChg>
        <pc:spChg chg="mod">
          <ac:chgData name="VMcMahon" userId="e1bf0a57-96e0-4075-8e41-fa9d73ec1d47" providerId="ADAL" clId="{0E9774D3-1CC4-42FC-AE42-E6B571473126}" dt="2022-12-12T08:40:11.882" v="15"/>
          <ac:spMkLst>
            <pc:docMk/>
            <pc:sldMk cId="1922492995" sldId="256"/>
            <ac:spMk id="18" creationId="{412ACD0A-628E-4FF4-934F-6BF44EE98A79}"/>
          </ac:spMkLst>
        </pc:spChg>
        <pc:spChg chg="mod">
          <ac:chgData name="VMcMahon" userId="e1bf0a57-96e0-4075-8e41-fa9d73ec1d47" providerId="ADAL" clId="{0E9774D3-1CC4-42FC-AE42-E6B571473126}" dt="2022-12-12T08:40:11.882" v="15"/>
          <ac:spMkLst>
            <pc:docMk/>
            <pc:sldMk cId="1922492995" sldId="256"/>
            <ac:spMk id="19" creationId="{6621AA2E-010B-4566-85D5-FD94018BC100}"/>
          </ac:spMkLst>
        </pc:spChg>
        <pc:spChg chg="mod">
          <ac:chgData name="VMcMahon" userId="e1bf0a57-96e0-4075-8e41-fa9d73ec1d47" providerId="ADAL" clId="{0E9774D3-1CC4-42FC-AE42-E6B571473126}" dt="2022-12-12T08:40:11.882" v="15"/>
          <ac:spMkLst>
            <pc:docMk/>
            <pc:sldMk cId="1922492995" sldId="256"/>
            <ac:spMk id="20" creationId="{7D52E829-5BA9-414E-9EF5-D20342E19053}"/>
          </ac:spMkLst>
        </pc:spChg>
        <pc:spChg chg="mod">
          <ac:chgData name="VMcMahon" userId="e1bf0a57-96e0-4075-8e41-fa9d73ec1d47" providerId="ADAL" clId="{0E9774D3-1CC4-42FC-AE42-E6B571473126}" dt="2022-12-12T08:40:11.882" v="15"/>
          <ac:spMkLst>
            <pc:docMk/>
            <pc:sldMk cId="1922492995" sldId="256"/>
            <ac:spMk id="21" creationId="{01EDFCD5-645E-4C1D-9954-3ED863FA1670}"/>
          </ac:spMkLst>
        </pc:spChg>
        <pc:spChg chg="mod">
          <ac:chgData name="VMcMahon" userId="e1bf0a57-96e0-4075-8e41-fa9d73ec1d47" providerId="ADAL" clId="{0E9774D3-1CC4-42FC-AE42-E6B571473126}" dt="2022-12-12T08:40:11.882" v="15"/>
          <ac:spMkLst>
            <pc:docMk/>
            <pc:sldMk cId="1922492995" sldId="256"/>
            <ac:spMk id="22" creationId="{430DCAAA-09A3-4568-B1EA-6CE6C6EA924B}"/>
          </ac:spMkLst>
        </pc:spChg>
        <pc:spChg chg="mod">
          <ac:chgData name="VMcMahon" userId="e1bf0a57-96e0-4075-8e41-fa9d73ec1d47" providerId="ADAL" clId="{0E9774D3-1CC4-42FC-AE42-E6B571473126}" dt="2022-12-12T08:40:11.882" v="15"/>
          <ac:spMkLst>
            <pc:docMk/>
            <pc:sldMk cId="1922492995" sldId="256"/>
            <ac:spMk id="23" creationId="{BAEAB89E-9DDC-40D3-B78E-68AA0ABD3D71}"/>
          </ac:spMkLst>
        </pc:spChg>
        <pc:spChg chg="mod">
          <ac:chgData name="VMcMahon" userId="e1bf0a57-96e0-4075-8e41-fa9d73ec1d47" providerId="ADAL" clId="{0E9774D3-1CC4-42FC-AE42-E6B571473126}" dt="2022-12-12T08:40:11.882" v="15"/>
          <ac:spMkLst>
            <pc:docMk/>
            <pc:sldMk cId="1922492995" sldId="256"/>
            <ac:spMk id="24" creationId="{AA27E83E-41E0-435F-B802-8FD7D12B4B95}"/>
          </ac:spMkLst>
        </pc:spChg>
        <pc:spChg chg="mod">
          <ac:chgData name="VMcMahon" userId="e1bf0a57-96e0-4075-8e41-fa9d73ec1d47" providerId="ADAL" clId="{0E9774D3-1CC4-42FC-AE42-E6B571473126}" dt="2022-12-12T08:40:11.882" v="15"/>
          <ac:spMkLst>
            <pc:docMk/>
            <pc:sldMk cId="1922492995" sldId="256"/>
            <ac:spMk id="26" creationId="{DFF7F754-4012-47E6-BAB8-4A77FA349DD3}"/>
          </ac:spMkLst>
        </pc:spChg>
        <pc:spChg chg="mod">
          <ac:chgData name="VMcMahon" userId="e1bf0a57-96e0-4075-8e41-fa9d73ec1d47" providerId="ADAL" clId="{0E9774D3-1CC4-42FC-AE42-E6B571473126}" dt="2022-12-12T08:40:11.882" v="15"/>
          <ac:spMkLst>
            <pc:docMk/>
            <pc:sldMk cId="1922492995" sldId="256"/>
            <ac:spMk id="27" creationId="{33677505-878F-4249-9543-96C2F949F73C}"/>
          </ac:spMkLst>
        </pc:spChg>
        <pc:spChg chg="mod">
          <ac:chgData name="VMcMahon" userId="e1bf0a57-96e0-4075-8e41-fa9d73ec1d47" providerId="ADAL" clId="{0E9774D3-1CC4-42FC-AE42-E6B571473126}" dt="2022-12-12T08:40:11.882" v="15"/>
          <ac:spMkLst>
            <pc:docMk/>
            <pc:sldMk cId="1922492995" sldId="256"/>
            <ac:spMk id="28" creationId="{C913A858-0F9E-4D64-A363-95F2372AE70F}"/>
          </ac:spMkLst>
        </pc:spChg>
        <pc:spChg chg="mod">
          <ac:chgData name="VMcMahon" userId="e1bf0a57-96e0-4075-8e41-fa9d73ec1d47" providerId="ADAL" clId="{0E9774D3-1CC4-42FC-AE42-E6B571473126}" dt="2022-12-12T08:40:11.882" v="15"/>
          <ac:spMkLst>
            <pc:docMk/>
            <pc:sldMk cId="1922492995" sldId="256"/>
            <ac:spMk id="29" creationId="{46493A72-D20C-4E5E-AB78-1F0C6AAFBB1A}"/>
          </ac:spMkLst>
        </pc:spChg>
        <pc:spChg chg="mod">
          <ac:chgData name="VMcMahon" userId="e1bf0a57-96e0-4075-8e41-fa9d73ec1d47" providerId="ADAL" clId="{0E9774D3-1CC4-42FC-AE42-E6B571473126}" dt="2022-12-12T08:40:11.882" v="15"/>
          <ac:spMkLst>
            <pc:docMk/>
            <pc:sldMk cId="1922492995" sldId="256"/>
            <ac:spMk id="30" creationId="{85E20877-73B5-4C87-8CED-26AC0AEB837F}"/>
          </ac:spMkLst>
        </pc:spChg>
        <pc:spChg chg="mod">
          <ac:chgData name="VMcMahon" userId="e1bf0a57-96e0-4075-8e41-fa9d73ec1d47" providerId="ADAL" clId="{0E9774D3-1CC4-42FC-AE42-E6B571473126}" dt="2022-12-12T08:40:11.882" v="15"/>
          <ac:spMkLst>
            <pc:docMk/>
            <pc:sldMk cId="1922492995" sldId="256"/>
            <ac:spMk id="31" creationId="{84A6780B-A1BF-43C3-B0A6-5926035720AA}"/>
          </ac:spMkLst>
        </pc:spChg>
        <pc:spChg chg="mod">
          <ac:chgData name="VMcMahon" userId="e1bf0a57-96e0-4075-8e41-fa9d73ec1d47" providerId="ADAL" clId="{0E9774D3-1CC4-42FC-AE42-E6B571473126}" dt="2022-12-12T08:40:11.882" v="15"/>
          <ac:spMkLst>
            <pc:docMk/>
            <pc:sldMk cId="1922492995" sldId="256"/>
            <ac:spMk id="32" creationId="{E6EF5CFE-D051-4ED7-9E43-935590F52E85}"/>
          </ac:spMkLst>
        </pc:spChg>
        <pc:spChg chg="mod">
          <ac:chgData name="VMcMahon" userId="e1bf0a57-96e0-4075-8e41-fa9d73ec1d47" providerId="ADAL" clId="{0E9774D3-1CC4-42FC-AE42-E6B571473126}" dt="2022-12-12T08:40:11.882" v="15"/>
          <ac:spMkLst>
            <pc:docMk/>
            <pc:sldMk cId="1922492995" sldId="256"/>
            <ac:spMk id="58" creationId="{2331B4A7-4834-4AF2-8881-FC98531009C7}"/>
          </ac:spMkLst>
        </pc:spChg>
        <pc:spChg chg="mod">
          <ac:chgData name="VMcMahon" userId="e1bf0a57-96e0-4075-8e41-fa9d73ec1d47" providerId="ADAL" clId="{0E9774D3-1CC4-42FC-AE42-E6B571473126}" dt="2022-12-12T08:40:11.882" v="15"/>
          <ac:spMkLst>
            <pc:docMk/>
            <pc:sldMk cId="1922492995" sldId="256"/>
            <ac:spMk id="59" creationId="{7CA5E613-8A7F-4F00-890D-9FCDDB988077}"/>
          </ac:spMkLst>
        </pc:spChg>
        <pc:picChg chg="mod">
          <ac:chgData name="VMcMahon" userId="e1bf0a57-96e0-4075-8e41-fa9d73ec1d47" providerId="ADAL" clId="{0E9774D3-1CC4-42FC-AE42-E6B571473126}" dt="2022-12-12T08:40:11.882" v="15"/>
          <ac:picMkLst>
            <pc:docMk/>
            <pc:sldMk cId="1922492995" sldId="256"/>
            <ac:picMk id="7" creationId="{706096B9-B0C3-42D3-8998-8B87E418B713}"/>
          </ac:picMkLst>
        </pc:picChg>
        <pc:picChg chg="mod">
          <ac:chgData name="VMcMahon" userId="e1bf0a57-96e0-4075-8e41-fa9d73ec1d47" providerId="ADAL" clId="{0E9774D3-1CC4-42FC-AE42-E6B571473126}" dt="2022-12-12T08:40:11.882" v="15"/>
          <ac:picMkLst>
            <pc:docMk/>
            <pc:sldMk cId="1922492995" sldId="256"/>
            <ac:picMk id="12" creationId="{71AF0C37-4D34-45ED-BB39-56AE7F1E22ED}"/>
          </ac:picMkLst>
        </pc:picChg>
        <pc:picChg chg="mod">
          <ac:chgData name="VMcMahon" userId="e1bf0a57-96e0-4075-8e41-fa9d73ec1d47" providerId="ADAL" clId="{0E9774D3-1CC4-42FC-AE42-E6B571473126}" dt="2022-12-12T08:40:11.882" v="15"/>
          <ac:picMkLst>
            <pc:docMk/>
            <pc:sldMk cId="1922492995" sldId="256"/>
            <ac:picMk id="13" creationId="{75F3B69B-7ABF-461C-A06D-3AD90AEE386B}"/>
          </ac:picMkLst>
        </pc:picChg>
        <pc:picChg chg="mod">
          <ac:chgData name="VMcMahon" userId="e1bf0a57-96e0-4075-8e41-fa9d73ec1d47" providerId="ADAL" clId="{0E9774D3-1CC4-42FC-AE42-E6B571473126}" dt="2022-12-12T08:40:11.882" v="15"/>
          <ac:picMkLst>
            <pc:docMk/>
            <pc:sldMk cId="1922492995" sldId="256"/>
            <ac:picMk id="51" creationId="{45DC9ABC-0F75-4132-9A13-FC171671D5C7}"/>
          </ac:picMkLst>
        </pc:picChg>
        <pc:picChg chg="mod">
          <ac:chgData name="VMcMahon" userId="e1bf0a57-96e0-4075-8e41-fa9d73ec1d47" providerId="ADAL" clId="{0E9774D3-1CC4-42FC-AE42-E6B571473126}" dt="2022-12-12T08:40:11.882" v="15"/>
          <ac:picMkLst>
            <pc:docMk/>
            <pc:sldMk cId="1922492995" sldId="256"/>
            <ac:picMk id="52" creationId="{486117BD-A05F-463B-A84A-60D806D0EE6F}"/>
          </ac:picMkLst>
        </pc:picChg>
        <pc:picChg chg="mod">
          <ac:chgData name="VMcMahon" userId="e1bf0a57-96e0-4075-8e41-fa9d73ec1d47" providerId="ADAL" clId="{0E9774D3-1CC4-42FC-AE42-E6B571473126}" dt="2022-12-12T08:40:11.882" v="15"/>
          <ac:picMkLst>
            <pc:docMk/>
            <pc:sldMk cId="1922492995" sldId="256"/>
            <ac:picMk id="53" creationId="{459A45CD-C728-4419-9A11-8C2CAE2E98FD}"/>
          </ac:picMkLst>
        </pc:picChg>
        <pc:picChg chg="mod">
          <ac:chgData name="VMcMahon" userId="e1bf0a57-96e0-4075-8e41-fa9d73ec1d47" providerId="ADAL" clId="{0E9774D3-1CC4-42FC-AE42-E6B571473126}" dt="2022-12-12T08:40:11.882" v="15"/>
          <ac:picMkLst>
            <pc:docMk/>
            <pc:sldMk cId="1922492995" sldId="256"/>
            <ac:picMk id="54" creationId="{FF521012-8BF6-4617-86A1-98A7E06FFCFF}"/>
          </ac:picMkLst>
        </pc:picChg>
        <pc:picChg chg="mod">
          <ac:chgData name="VMcMahon" userId="e1bf0a57-96e0-4075-8e41-fa9d73ec1d47" providerId="ADAL" clId="{0E9774D3-1CC4-42FC-AE42-E6B571473126}" dt="2022-12-12T08:40:11.882" v="15"/>
          <ac:picMkLst>
            <pc:docMk/>
            <pc:sldMk cId="1922492995" sldId="256"/>
            <ac:picMk id="55" creationId="{C2A3DD6C-8558-4C6C-BCA5-19A7F68D5234}"/>
          </ac:picMkLst>
        </pc:picChg>
        <pc:picChg chg="mod">
          <ac:chgData name="VMcMahon" userId="e1bf0a57-96e0-4075-8e41-fa9d73ec1d47" providerId="ADAL" clId="{0E9774D3-1CC4-42FC-AE42-E6B571473126}" dt="2022-12-12T08:40:11.882" v="15"/>
          <ac:picMkLst>
            <pc:docMk/>
            <pc:sldMk cId="1922492995" sldId="256"/>
            <ac:picMk id="56" creationId="{A8ED6BCE-F9A4-4C52-81E0-031AB19F9E60}"/>
          </ac:picMkLst>
        </pc:picChg>
        <pc:picChg chg="mod">
          <ac:chgData name="VMcMahon" userId="e1bf0a57-96e0-4075-8e41-fa9d73ec1d47" providerId="ADAL" clId="{0E9774D3-1CC4-42FC-AE42-E6B571473126}" dt="2022-12-12T08:40:11.882" v="15"/>
          <ac:picMkLst>
            <pc:docMk/>
            <pc:sldMk cId="1922492995" sldId="256"/>
            <ac:picMk id="57" creationId="{E8103C99-35C1-4968-B163-2C9E00FF8E37}"/>
          </ac:picMkLst>
        </pc:picChg>
        <pc:picChg chg="mod">
          <ac:chgData name="VMcMahon" userId="e1bf0a57-96e0-4075-8e41-fa9d73ec1d47" providerId="ADAL" clId="{0E9774D3-1CC4-42FC-AE42-E6B571473126}" dt="2022-12-12T08:40:11.882" v="15"/>
          <ac:picMkLst>
            <pc:docMk/>
            <pc:sldMk cId="1922492995" sldId="256"/>
            <ac:picMk id="60" creationId="{CBBDBAE7-672E-4091-85C5-1C90306564CD}"/>
          </ac:picMkLst>
        </pc:picChg>
        <pc:picChg chg="mod">
          <ac:chgData name="VMcMahon" userId="e1bf0a57-96e0-4075-8e41-fa9d73ec1d47" providerId="ADAL" clId="{0E9774D3-1CC4-42FC-AE42-E6B571473126}" dt="2022-12-12T08:40:11.882" v="15"/>
          <ac:picMkLst>
            <pc:docMk/>
            <pc:sldMk cId="1922492995" sldId="256"/>
            <ac:picMk id="61" creationId="{DBF0D1A7-88C3-4159-B2E9-1AAE15DA5607}"/>
          </ac:picMkLst>
        </pc:picChg>
        <pc:picChg chg="mod">
          <ac:chgData name="VMcMahon" userId="e1bf0a57-96e0-4075-8e41-fa9d73ec1d47" providerId="ADAL" clId="{0E9774D3-1CC4-42FC-AE42-E6B571473126}" dt="2022-12-12T08:40:11.882" v="15"/>
          <ac:picMkLst>
            <pc:docMk/>
            <pc:sldMk cId="1922492995" sldId="256"/>
            <ac:picMk id="62" creationId="{A4EC5634-805E-414B-8385-3B68C57073EC}"/>
          </ac:picMkLst>
        </pc:picChg>
        <pc:picChg chg="mod">
          <ac:chgData name="VMcMahon" userId="e1bf0a57-96e0-4075-8e41-fa9d73ec1d47" providerId="ADAL" clId="{0E9774D3-1CC4-42FC-AE42-E6B571473126}" dt="2022-12-12T08:40:11.882" v="15"/>
          <ac:picMkLst>
            <pc:docMk/>
            <pc:sldMk cId="1922492995" sldId="256"/>
            <ac:picMk id="63" creationId="{D6D2E24F-163D-4FE0-9E47-1B82339D4C02}"/>
          </ac:picMkLst>
        </pc:picChg>
        <pc:picChg chg="mod">
          <ac:chgData name="VMcMahon" userId="e1bf0a57-96e0-4075-8e41-fa9d73ec1d47" providerId="ADAL" clId="{0E9774D3-1CC4-42FC-AE42-E6B571473126}" dt="2022-12-12T08:40:11.882" v="15"/>
          <ac:picMkLst>
            <pc:docMk/>
            <pc:sldMk cId="1922492995" sldId="256"/>
            <ac:picMk id="64" creationId="{02D10694-DC36-497E-8DE1-1B38CAD52CEE}"/>
          </ac:picMkLst>
        </pc:picChg>
        <pc:picChg chg="mod">
          <ac:chgData name="VMcMahon" userId="e1bf0a57-96e0-4075-8e41-fa9d73ec1d47" providerId="ADAL" clId="{0E9774D3-1CC4-42FC-AE42-E6B571473126}" dt="2022-12-12T08:40:11.882" v="15"/>
          <ac:picMkLst>
            <pc:docMk/>
            <pc:sldMk cId="1922492995" sldId="256"/>
            <ac:picMk id="65" creationId="{6907F01B-ED5E-48D3-9BF9-89E92AB8A488}"/>
          </ac:picMkLst>
        </pc:picChg>
        <pc:picChg chg="mod">
          <ac:chgData name="VMcMahon" userId="e1bf0a57-96e0-4075-8e41-fa9d73ec1d47" providerId="ADAL" clId="{0E9774D3-1CC4-42FC-AE42-E6B571473126}" dt="2022-12-12T08:40:11.882" v="15"/>
          <ac:picMkLst>
            <pc:docMk/>
            <pc:sldMk cId="1922492995" sldId="256"/>
            <ac:picMk id="66" creationId="{1D8B75E3-A703-4906-BE3B-7385D61E332F}"/>
          </ac:picMkLst>
        </pc:picChg>
        <pc:picChg chg="mod">
          <ac:chgData name="VMcMahon" userId="e1bf0a57-96e0-4075-8e41-fa9d73ec1d47" providerId="ADAL" clId="{0E9774D3-1CC4-42FC-AE42-E6B571473126}" dt="2022-12-12T08:40:11.882" v="15"/>
          <ac:picMkLst>
            <pc:docMk/>
            <pc:sldMk cId="1922492995" sldId="256"/>
            <ac:picMk id="68" creationId="{04751994-2178-4837-9BA1-E9FA60FF63EB}"/>
          </ac:picMkLst>
        </pc:picChg>
        <pc:cxnChg chg="mod">
          <ac:chgData name="VMcMahon" userId="e1bf0a57-96e0-4075-8e41-fa9d73ec1d47" providerId="ADAL" clId="{0E9774D3-1CC4-42FC-AE42-E6B571473126}" dt="2022-12-12T08:40:11.882" v="15"/>
          <ac:cxnSpMkLst>
            <pc:docMk/>
            <pc:sldMk cId="1922492995" sldId="256"/>
            <ac:cxnSpMk id="34" creationId="{7ABA8149-2CC4-4614-A795-C8C0AC8F0008}"/>
          </ac:cxnSpMkLst>
        </pc:cxnChg>
        <pc:cxnChg chg="mod">
          <ac:chgData name="VMcMahon" userId="e1bf0a57-96e0-4075-8e41-fa9d73ec1d47" providerId="ADAL" clId="{0E9774D3-1CC4-42FC-AE42-E6B571473126}" dt="2022-12-12T08:40:11.882" v="15"/>
          <ac:cxnSpMkLst>
            <pc:docMk/>
            <pc:sldMk cId="1922492995" sldId="256"/>
            <ac:cxnSpMk id="36" creationId="{6A8B11D0-DC8C-4B8E-82BF-585D666A4E7A}"/>
          </ac:cxnSpMkLst>
        </pc:cxnChg>
        <pc:cxnChg chg="mod">
          <ac:chgData name="VMcMahon" userId="e1bf0a57-96e0-4075-8e41-fa9d73ec1d47" providerId="ADAL" clId="{0E9774D3-1CC4-42FC-AE42-E6B571473126}" dt="2022-12-12T08:40:11.882" v="15"/>
          <ac:cxnSpMkLst>
            <pc:docMk/>
            <pc:sldMk cId="1922492995" sldId="256"/>
            <ac:cxnSpMk id="40" creationId="{12537D1E-F61A-49A6-A11F-FB2B18471B3C}"/>
          </ac:cxnSpMkLst>
        </pc:cxnChg>
        <pc:cxnChg chg="mod">
          <ac:chgData name="VMcMahon" userId="e1bf0a57-96e0-4075-8e41-fa9d73ec1d47" providerId="ADAL" clId="{0E9774D3-1CC4-42FC-AE42-E6B571473126}" dt="2022-12-12T08:40:11.882" v="15"/>
          <ac:cxnSpMkLst>
            <pc:docMk/>
            <pc:sldMk cId="1922492995" sldId="256"/>
            <ac:cxnSpMk id="43" creationId="{C9AE6504-2B25-468D-BDF0-FC48802FA46C}"/>
          </ac:cxnSpMkLst>
        </pc:cxnChg>
        <pc:cxnChg chg="mod">
          <ac:chgData name="VMcMahon" userId="e1bf0a57-96e0-4075-8e41-fa9d73ec1d47" providerId="ADAL" clId="{0E9774D3-1CC4-42FC-AE42-E6B571473126}" dt="2022-12-12T08:40:11.882" v="15"/>
          <ac:cxnSpMkLst>
            <pc:docMk/>
            <pc:sldMk cId="1922492995" sldId="256"/>
            <ac:cxnSpMk id="46" creationId="{7CFF7F9C-3892-4016-967D-1B73A258CB25}"/>
          </ac:cxnSpMkLst>
        </pc:cxnChg>
        <pc:cxnChg chg="mod">
          <ac:chgData name="VMcMahon" userId="e1bf0a57-96e0-4075-8e41-fa9d73ec1d47" providerId="ADAL" clId="{0E9774D3-1CC4-42FC-AE42-E6B571473126}" dt="2022-12-12T08:40:11.882" v="15"/>
          <ac:cxnSpMkLst>
            <pc:docMk/>
            <pc:sldMk cId="1922492995" sldId="256"/>
            <ac:cxnSpMk id="49" creationId="{28408A8C-9CDB-4D48-8A28-C300C35BE27D}"/>
          </ac:cxnSpMkLst>
        </pc:cxnChg>
      </pc:sldChg>
      <pc:sldChg chg="modSp">
        <pc:chgData name="VMcMahon" userId="e1bf0a57-96e0-4075-8e41-fa9d73ec1d47" providerId="ADAL" clId="{0E9774D3-1CC4-42FC-AE42-E6B571473126}" dt="2022-12-12T08:40:11.882" v="15"/>
        <pc:sldMkLst>
          <pc:docMk/>
          <pc:sldMk cId="3261797656" sldId="257"/>
        </pc:sldMkLst>
        <pc:spChg chg="mod">
          <ac:chgData name="VMcMahon" userId="e1bf0a57-96e0-4075-8e41-fa9d73ec1d47" providerId="ADAL" clId="{0E9774D3-1CC4-42FC-AE42-E6B571473126}" dt="2022-12-12T08:40:11.882" v="15"/>
          <ac:spMkLst>
            <pc:docMk/>
            <pc:sldMk cId="3261797656" sldId="257"/>
            <ac:spMk id="2" creationId="{960BAD64-7986-453C-B500-8B0815DF668B}"/>
          </ac:spMkLst>
        </pc:spChg>
        <pc:spChg chg="mod">
          <ac:chgData name="VMcMahon" userId="e1bf0a57-96e0-4075-8e41-fa9d73ec1d47" providerId="ADAL" clId="{0E9774D3-1CC4-42FC-AE42-E6B571473126}" dt="2022-12-12T08:40:11.882" v="15"/>
          <ac:spMkLst>
            <pc:docMk/>
            <pc:sldMk cId="3261797656" sldId="257"/>
            <ac:spMk id="3" creationId="{FD5F5B98-84FD-4BDC-92A7-8F34248F313C}"/>
          </ac:spMkLst>
        </pc:spChg>
        <pc:spChg chg="mod">
          <ac:chgData name="VMcMahon" userId="e1bf0a57-96e0-4075-8e41-fa9d73ec1d47" providerId="ADAL" clId="{0E9774D3-1CC4-42FC-AE42-E6B571473126}" dt="2022-12-12T08:40:11.882" v="15"/>
          <ac:spMkLst>
            <pc:docMk/>
            <pc:sldMk cId="3261797656" sldId="257"/>
            <ac:spMk id="6" creationId="{9F6C3348-8EF5-488F-982F-8F8B9B1A6D34}"/>
          </ac:spMkLst>
        </pc:spChg>
        <pc:spChg chg="mod">
          <ac:chgData name="VMcMahon" userId="e1bf0a57-96e0-4075-8e41-fa9d73ec1d47" providerId="ADAL" clId="{0E9774D3-1CC4-42FC-AE42-E6B571473126}" dt="2022-12-12T08:40:11.882" v="15"/>
          <ac:spMkLst>
            <pc:docMk/>
            <pc:sldMk cId="3261797656" sldId="257"/>
            <ac:spMk id="11" creationId="{35F08A4B-8A4B-4127-B380-6C1473B7AA56}"/>
          </ac:spMkLst>
        </pc:spChg>
        <pc:spChg chg="mod">
          <ac:chgData name="VMcMahon" userId="e1bf0a57-96e0-4075-8e41-fa9d73ec1d47" providerId="ADAL" clId="{0E9774D3-1CC4-42FC-AE42-E6B571473126}" dt="2022-12-12T08:40:11.882" v="15"/>
          <ac:spMkLst>
            <pc:docMk/>
            <pc:sldMk cId="3261797656" sldId="257"/>
            <ac:spMk id="13" creationId="{9971EA1C-C74C-4F53-A255-6029375B1DDE}"/>
          </ac:spMkLst>
        </pc:spChg>
        <pc:spChg chg="mod">
          <ac:chgData name="VMcMahon" userId="e1bf0a57-96e0-4075-8e41-fa9d73ec1d47" providerId="ADAL" clId="{0E9774D3-1CC4-42FC-AE42-E6B571473126}" dt="2022-12-12T08:40:11.882" v="15"/>
          <ac:spMkLst>
            <pc:docMk/>
            <pc:sldMk cId="3261797656" sldId="257"/>
            <ac:spMk id="14" creationId="{DEB80306-C037-4700-8E80-1C4DE6FE6BB0}"/>
          </ac:spMkLst>
        </pc:spChg>
        <pc:spChg chg="mod">
          <ac:chgData name="VMcMahon" userId="e1bf0a57-96e0-4075-8e41-fa9d73ec1d47" providerId="ADAL" clId="{0E9774D3-1CC4-42FC-AE42-E6B571473126}" dt="2022-12-12T08:40:11.882" v="15"/>
          <ac:spMkLst>
            <pc:docMk/>
            <pc:sldMk cId="3261797656" sldId="257"/>
            <ac:spMk id="15" creationId="{DB039088-3AAD-41A9-9A2C-6CD2562772AB}"/>
          </ac:spMkLst>
        </pc:spChg>
        <pc:spChg chg="mod">
          <ac:chgData name="VMcMahon" userId="e1bf0a57-96e0-4075-8e41-fa9d73ec1d47" providerId="ADAL" clId="{0E9774D3-1CC4-42FC-AE42-E6B571473126}" dt="2022-12-12T08:40:11.882" v="15"/>
          <ac:spMkLst>
            <pc:docMk/>
            <pc:sldMk cId="3261797656" sldId="257"/>
            <ac:spMk id="16" creationId="{EC8B8093-DD21-4287-BAB5-D358073E861D}"/>
          </ac:spMkLst>
        </pc:spChg>
        <pc:spChg chg="mod">
          <ac:chgData name="VMcMahon" userId="e1bf0a57-96e0-4075-8e41-fa9d73ec1d47" providerId="ADAL" clId="{0E9774D3-1CC4-42FC-AE42-E6B571473126}" dt="2022-12-12T08:40:11.882" v="15"/>
          <ac:spMkLst>
            <pc:docMk/>
            <pc:sldMk cId="3261797656" sldId="257"/>
            <ac:spMk id="21" creationId="{DB1583C5-166E-4DAF-9AA3-762C5F1417C6}"/>
          </ac:spMkLst>
        </pc:spChg>
        <pc:spChg chg="mod">
          <ac:chgData name="VMcMahon" userId="e1bf0a57-96e0-4075-8e41-fa9d73ec1d47" providerId="ADAL" clId="{0E9774D3-1CC4-42FC-AE42-E6B571473126}" dt="2022-12-12T08:40:11.882" v="15"/>
          <ac:spMkLst>
            <pc:docMk/>
            <pc:sldMk cId="3261797656" sldId="257"/>
            <ac:spMk id="22" creationId="{B4AF8992-A56F-457F-B258-634092D103E9}"/>
          </ac:spMkLst>
        </pc:spChg>
        <pc:spChg chg="mod">
          <ac:chgData name="VMcMahon" userId="e1bf0a57-96e0-4075-8e41-fa9d73ec1d47" providerId="ADAL" clId="{0E9774D3-1CC4-42FC-AE42-E6B571473126}" dt="2022-12-12T08:40:11.882" v="15"/>
          <ac:spMkLst>
            <pc:docMk/>
            <pc:sldMk cId="3261797656" sldId="257"/>
            <ac:spMk id="27" creationId="{8EE9DDC3-F794-4CAB-BF13-BC4212C58F69}"/>
          </ac:spMkLst>
        </pc:spChg>
        <pc:spChg chg="mod">
          <ac:chgData name="VMcMahon" userId="e1bf0a57-96e0-4075-8e41-fa9d73ec1d47" providerId="ADAL" clId="{0E9774D3-1CC4-42FC-AE42-E6B571473126}" dt="2022-12-12T08:40:11.882" v="15"/>
          <ac:spMkLst>
            <pc:docMk/>
            <pc:sldMk cId="3261797656" sldId="257"/>
            <ac:spMk id="28" creationId="{F99642C0-C11A-4C46-BA30-D9E0B796C02A}"/>
          </ac:spMkLst>
        </pc:spChg>
        <pc:spChg chg="mod">
          <ac:chgData name="VMcMahon" userId="e1bf0a57-96e0-4075-8e41-fa9d73ec1d47" providerId="ADAL" clId="{0E9774D3-1CC4-42FC-AE42-E6B571473126}" dt="2022-12-12T08:40:11.882" v="15"/>
          <ac:spMkLst>
            <pc:docMk/>
            <pc:sldMk cId="3261797656" sldId="257"/>
            <ac:spMk id="33" creationId="{DB89225D-7157-4F86-AD8B-209EF1127042}"/>
          </ac:spMkLst>
        </pc:spChg>
        <pc:spChg chg="mod">
          <ac:chgData name="VMcMahon" userId="e1bf0a57-96e0-4075-8e41-fa9d73ec1d47" providerId="ADAL" clId="{0E9774D3-1CC4-42FC-AE42-E6B571473126}" dt="2022-12-12T08:40:11.882" v="15"/>
          <ac:spMkLst>
            <pc:docMk/>
            <pc:sldMk cId="3261797656" sldId="257"/>
            <ac:spMk id="36" creationId="{DBFBBB55-4E85-49C2-9EB0-15E7F428BD2B}"/>
          </ac:spMkLst>
        </pc:spChg>
        <pc:spChg chg="mod">
          <ac:chgData name="VMcMahon" userId="e1bf0a57-96e0-4075-8e41-fa9d73ec1d47" providerId="ADAL" clId="{0E9774D3-1CC4-42FC-AE42-E6B571473126}" dt="2022-12-12T08:40:11.882" v="15"/>
          <ac:spMkLst>
            <pc:docMk/>
            <pc:sldMk cId="3261797656" sldId="257"/>
            <ac:spMk id="37" creationId="{B685F7DB-CE04-4A5C-A236-66EEE7785A6A}"/>
          </ac:spMkLst>
        </pc:spChg>
        <pc:spChg chg="mod">
          <ac:chgData name="VMcMahon" userId="e1bf0a57-96e0-4075-8e41-fa9d73ec1d47" providerId="ADAL" clId="{0E9774D3-1CC4-42FC-AE42-E6B571473126}" dt="2022-12-12T08:40:11.882" v="15"/>
          <ac:spMkLst>
            <pc:docMk/>
            <pc:sldMk cId="3261797656" sldId="257"/>
            <ac:spMk id="40" creationId="{00881E58-CE8D-4356-BF06-4166BF1AEEF9}"/>
          </ac:spMkLst>
        </pc:spChg>
        <pc:spChg chg="mod">
          <ac:chgData name="VMcMahon" userId="e1bf0a57-96e0-4075-8e41-fa9d73ec1d47" providerId="ADAL" clId="{0E9774D3-1CC4-42FC-AE42-E6B571473126}" dt="2022-12-12T08:40:11.882" v="15"/>
          <ac:spMkLst>
            <pc:docMk/>
            <pc:sldMk cId="3261797656" sldId="257"/>
            <ac:spMk id="41" creationId="{422DA897-7E02-45F1-AC06-08A649F68DA8}"/>
          </ac:spMkLst>
        </pc:spChg>
        <pc:spChg chg="mod">
          <ac:chgData name="VMcMahon" userId="e1bf0a57-96e0-4075-8e41-fa9d73ec1d47" providerId="ADAL" clId="{0E9774D3-1CC4-42FC-AE42-E6B571473126}" dt="2022-12-12T08:40:11.882" v="15"/>
          <ac:spMkLst>
            <pc:docMk/>
            <pc:sldMk cId="3261797656" sldId="257"/>
            <ac:spMk id="42" creationId="{5AB9D5DF-C7EB-49D5-8058-E7D832B816FA}"/>
          </ac:spMkLst>
        </pc:spChg>
        <pc:spChg chg="mod">
          <ac:chgData name="VMcMahon" userId="e1bf0a57-96e0-4075-8e41-fa9d73ec1d47" providerId="ADAL" clId="{0E9774D3-1CC4-42FC-AE42-E6B571473126}" dt="2022-12-12T08:40:11.882" v="15"/>
          <ac:spMkLst>
            <pc:docMk/>
            <pc:sldMk cId="3261797656" sldId="257"/>
            <ac:spMk id="44" creationId="{45E0F944-A486-461A-B591-35A7E28C015D}"/>
          </ac:spMkLst>
        </pc:spChg>
        <pc:spChg chg="mod">
          <ac:chgData name="VMcMahon" userId="e1bf0a57-96e0-4075-8e41-fa9d73ec1d47" providerId="ADAL" clId="{0E9774D3-1CC4-42FC-AE42-E6B571473126}" dt="2022-12-12T08:40:11.882" v="15"/>
          <ac:spMkLst>
            <pc:docMk/>
            <pc:sldMk cId="3261797656" sldId="257"/>
            <ac:spMk id="49" creationId="{E9424004-B14D-4BAD-9D1F-4F53F6AA3583}"/>
          </ac:spMkLst>
        </pc:spChg>
        <pc:spChg chg="mod">
          <ac:chgData name="VMcMahon" userId="e1bf0a57-96e0-4075-8e41-fa9d73ec1d47" providerId="ADAL" clId="{0E9774D3-1CC4-42FC-AE42-E6B571473126}" dt="2022-12-12T08:40:11.882" v="15"/>
          <ac:spMkLst>
            <pc:docMk/>
            <pc:sldMk cId="3261797656" sldId="257"/>
            <ac:spMk id="50" creationId="{F437C793-C4D2-44BA-9A92-3AA255A02022}"/>
          </ac:spMkLst>
        </pc:spChg>
        <pc:spChg chg="mod">
          <ac:chgData name="VMcMahon" userId="e1bf0a57-96e0-4075-8e41-fa9d73ec1d47" providerId="ADAL" clId="{0E9774D3-1CC4-42FC-AE42-E6B571473126}" dt="2022-12-12T08:40:11.882" v="15"/>
          <ac:spMkLst>
            <pc:docMk/>
            <pc:sldMk cId="3261797656" sldId="257"/>
            <ac:spMk id="83" creationId="{63029E02-22C1-4A87-9F2E-C3F918D6A96F}"/>
          </ac:spMkLst>
        </pc:spChg>
        <pc:picChg chg="mod">
          <ac:chgData name="VMcMahon" userId="e1bf0a57-96e0-4075-8e41-fa9d73ec1d47" providerId="ADAL" clId="{0E9774D3-1CC4-42FC-AE42-E6B571473126}" dt="2022-12-12T08:40:11.882" v="15"/>
          <ac:picMkLst>
            <pc:docMk/>
            <pc:sldMk cId="3261797656" sldId="257"/>
            <ac:picMk id="5" creationId="{64793CDB-2945-4917-8410-389D942C941A}"/>
          </ac:picMkLst>
        </pc:picChg>
        <pc:picChg chg="mod">
          <ac:chgData name="VMcMahon" userId="e1bf0a57-96e0-4075-8e41-fa9d73ec1d47" providerId="ADAL" clId="{0E9774D3-1CC4-42FC-AE42-E6B571473126}" dt="2022-12-12T08:40:11.882" v="15"/>
          <ac:picMkLst>
            <pc:docMk/>
            <pc:sldMk cId="3261797656" sldId="257"/>
            <ac:picMk id="10" creationId="{230D9C77-477B-4C77-B5BB-CBF3D35C7CD6}"/>
          </ac:picMkLst>
        </pc:picChg>
        <pc:picChg chg="mod">
          <ac:chgData name="VMcMahon" userId="e1bf0a57-96e0-4075-8e41-fa9d73ec1d47" providerId="ADAL" clId="{0E9774D3-1CC4-42FC-AE42-E6B571473126}" dt="2022-12-12T08:40:11.882" v="15"/>
          <ac:picMkLst>
            <pc:docMk/>
            <pc:sldMk cId="3261797656" sldId="257"/>
            <ac:picMk id="39" creationId="{9C98DD9D-5723-4644-8A3E-F21DC462A8A8}"/>
          </ac:picMkLst>
        </pc:picChg>
        <pc:picChg chg="mod">
          <ac:chgData name="VMcMahon" userId="e1bf0a57-96e0-4075-8e41-fa9d73ec1d47" providerId="ADAL" clId="{0E9774D3-1CC4-42FC-AE42-E6B571473126}" dt="2022-12-12T08:40:11.882" v="15"/>
          <ac:picMkLst>
            <pc:docMk/>
            <pc:sldMk cId="3261797656" sldId="257"/>
            <ac:picMk id="45" creationId="{9FB04D4B-C0F8-4D74-BD36-06D35688A815}"/>
          </ac:picMkLst>
        </pc:picChg>
        <pc:picChg chg="mod">
          <ac:chgData name="VMcMahon" userId="e1bf0a57-96e0-4075-8e41-fa9d73ec1d47" providerId="ADAL" clId="{0E9774D3-1CC4-42FC-AE42-E6B571473126}" dt="2022-12-12T08:40:11.882" v="15"/>
          <ac:picMkLst>
            <pc:docMk/>
            <pc:sldMk cId="3261797656" sldId="257"/>
            <ac:picMk id="46" creationId="{5AD3C73E-FA4F-4F47-8571-3E11A1AA5259}"/>
          </ac:picMkLst>
        </pc:picChg>
        <pc:picChg chg="mod">
          <ac:chgData name="VMcMahon" userId="e1bf0a57-96e0-4075-8e41-fa9d73ec1d47" providerId="ADAL" clId="{0E9774D3-1CC4-42FC-AE42-E6B571473126}" dt="2022-12-12T08:40:11.882" v="15"/>
          <ac:picMkLst>
            <pc:docMk/>
            <pc:sldMk cId="3261797656" sldId="257"/>
            <ac:picMk id="47" creationId="{D207FD59-7586-4368-90C7-E6C6EB3BDC65}"/>
          </ac:picMkLst>
        </pc:picChg>
        <pc:picChg chg="mod">
          <ac:chgData name="VMcMahon" userId="e1bf0a57-96e0-4075-8e41-fa9d73ec1d47" providerId="ADAL" clId="{0E9774D3-1CC4-42FC-AE42-E6B571473126}" dt="2022-12-12T08:40:11.882" v="15"/>
          <ac:picMkLst>
            <pc:docMk/>
            <pc:sldMk cId="3261797656" sldId="257"/>
            <ac:picMk id="48" creationId="{C12E8E3A-69F7-4B79-9D76-14DCBB89D52A}"/>
          </ac:picMkLst>
        </pc:picChg>
        <pc:picChg chg="mod">
          <ac:chgData name="VMcMahon" userId="e1bf0a57-96e0-4075-8e41-fa9d73ec1d47" providerId="ADAL" clId="{0E9774D3-1CC4-42FC-AE42-E6B571473126}" dt="2022-12-12T08:40:11.882" v="15"/>
          <ac:picMkLst>
            <pc:docMk/>
            <pc:sldMk cId="3261797656" sldId="257"/>
            <ac:picMk id="60" creationId="{8B0FD75A-F511-4BBD-B8AF-D06E2E295785}"/>
          </ac:picMkLst>
        </pc:picChg>
        <pc:picChg chg="mod">
          <ac:chgData name="VMcMahon" userId="e1bf0a57-96e0-4075-8e41-fa9d73ec1d47" providerId="ADAL" clId="{0E9774D3-1CC4-42FC-AE42-E6B571473126}" dt="2022-12-12T08:40:11.882" v="15"/>
          <ac:picMkLst>
            <pc:docMk/>
            <pc:sldMk cId="3261797656" sldId="257"/>
            <ac:picMk id="61" creationId="{1F0EAD62-F0E4-47D6-8C89-77CA0F20174D}"/>
          </ac:picMkLst>
        </pc:picChg>
        <pc:picChg chg="mod">
          <ac:chgData name="VMcMahon" userId="e1bf0a57-96e0-4075-8e41-fa9d73ec1d47" providerId="ADAL" clId="{0E9774D3-1CC4-42FC-AE42-E6B571473126}" dt="2022-12-12T08:40:11.882" v="15"/>
          <ac:picMkLst>
            <pc:docMk/>
            <pc:sldMk cId="3261797656" sldId="257"/>
            <ac:picMk id="63" creationId="{1230A8A4-8076-435A-8880-EC8A56E49118}"/>
          </ac:picMkLst>
        </pc:picChg>
        <pc:picChg chg="mod">
          <ac:chgData name="VMcMahon" userId="e1bf0a57-96e0-4075-8e41-fa9d73ec1d47" providerId="ADAL" clId="{0E9774D3-1CC4-42FC-AE42-E6B571473126}" dt="2022-12-12T08:40:11.882" v="15"/>
          <ac:picMkLst>
            <pc:docMk/>
            <pc:sldMk cId="3261797656" sldId="257"/>
            <ac:picMk id="66" creationId="{34275210-1694-4E7E-8486-A6657B12B7DB}"/>
          </ac:picMkLst>
        </pc:picChg>
        <pc:picChg chg="mod">
          <ac:chgData name="VMcMahon" userId="e1bf0a57-96e0-4075-8e41-fa9d73ec1d47" providerId="ADAL" clId="{0E9774D3-1CC4-42FC-AE42-E6B571473126}" dt="2022-12-12T08:40:11.882" v="15"/>
          <ac:picMkLst>
            <pc:docMk/>
            <pc:sldMk cId="3261797656" sldId="257"/>
            <ac:picMk id="67" creationId="{B49D5AEF-1494-41E4-99E2-EFDCC797FFF3}"/>
          </ac:picMkLst>
        </pc:picChg>
        <pc:picChg chg="mod">
          <ac:chgData name="VMcMahon" userId="e1bf0a57-96e0-4075-8e41-fa9d73ec1d47" providerId="ADAL" clId="{0E9774D3-1CC4-42FC-AE42-E6B571473126}" dt="2022-12-12T08:40:11.882" v="15"/>
          <ac:picMkLst>
            <pc:docMk/>
            <pc:sldMk cId="3261797656" sldId="257"/>
            <ac:picMk id="76" creationId="{B8C09138-8CB6-4B10-9AA2-D5A99F95B87D}"/>
          </ac:picMkLst>
        </pc:picChg>
        <pc:picChg chg="mod">
          <ac:chgData name="VMcMahon" userId="e1bf0a57-96e0-4075-8e41-fa9d73ec1d47" providerId="ADAL" clId="{0E9774D3-1CC4-42FC-AE42-E6B571473126}" dt="2022-12-12T08:40:11.882" v="15"/>
          <ac:picMkLst>
            <pc:docMk/>
            <pc:sldMk cId="3261797656" sldId="257"/>
            <ac:picMk id="89" creationId="{9D93CC29-B24C-4289-A5B3-70EF42AB7DBB}"/>
          </ac:picMkLst>
        </pc:picChg>
        <pc:cxnChg chg="mod">
          <ac:chgData name="VMcMahon" userId="e1bf0a57-96e0-4075-8e41-fa9d73ec1d47" providerId="ADAL" clId="{0E9774D3-1CC4-42FC-AE42-E6B571473126}" dt="2022-12-12T08:40:11.882" v="15"/>
          <ac:cxnSpMkLst>
            <pc:docMk/>
            <pc:sldMk cId="3261797656" sldId="257"/>
            <ac:cxnSpMk id="17" creationId="{AE40EAAA-5485-4787-B387-B42544DA5549}"/>
          </ac:cxnSpMkLst>
        </pc:cxnChg>
        <pc:cxnChg chg="mod">
          <ac:chgData name="VMcMahon" userId="e1bf0a57-96e0-4075-8e41-fa9d73ec1d47" providerId="ADAL" clId="{0E9774D3-1CC4-42FC-AE42-E6B571473126}" dt="2022-12-12T08:40:11.882" v="15"/>
          <ac:cxnSpMkLst>
            <pc:docMk/>
            <pc:sldMk cId="3261797656" sldId="257"/>
            <ac:cxnSpMk id="23" creationId="{85308D78-3B7D-42EF-A534-1DDBBDF3B914}"/>
          </ac:cxnSpMkLst>
        </pc:cxnChg>
        <pc:cxnChg chg="mod">
          <ac:chgData name="VMcMahon" userId="e1bf0a57-96e0-4075-8e41-fa9d73ec1d47" providerId="ADAL" clId="{0E9774D3-1CC4-42FC-AE42-E6B571473126}" dt="2022-12-12T08:40:11.882" v="15"/>
          <ac:cxnSpMkLst>
            <pc:docMk/>
            <pc:sldMk cId="3261797656" sldId="257"/>
            <ac:cxnSpMk id="29" creationId="{75EC95EF-A411-4CE9-A150-BF19E1D17C6E}"/>
          </ac:cxnSpMkLst>
        </pc:cxnChg>
        <pc:cxnChg chg="mod">
          <ac:chgData name="VMcMahon" userId="e1bf0a57-96e0-4075-8e41-fa9d73ec1d47" providerId="ADAL" clId="{0E9774D3-1CC4-42FC-AE42-E6B571473126}" dt="2022-12-12T08:40:11.882" v="15"/>
          <ac:cxnSpMkLst>
            <pc:docMk/>
            <pc:sldMk cId="3261797656" sldId="257"/>
            <ac:cxnSpMk id="51" creationId="{8068457B-29CC-4B08-BD9A-CE65979D8103}"/>
          </ac:cxnSpMkLst>
        </pc:cxnChg>
        <pc:cxnChg chg="mod">
          <ac:chgData name="VMcMahon" userId="e1bf0a57-96e0-4075-8e41-fa9d73ec1d47" providerId="ADAL" clId="{0E9774D3-1CC4-42FC-AE42-E6B571473126}" dt="2022-12-12T08:40:11.882" v="15"/>
          <ac:cxnSpMkLst>
            <pc:docMk/>
            <pc:sldMk cId="3261797656" sldId="257"/>
            <ac:cxnSpMk id="58" creationId="{740B4516-5692-40E2-A035-1DBCB53D28A1}"/>
          </ac:cxnSpMkLst>
        </pc:cxnChg>
      </pc:sldChg>
      <pc:sldChg chg="addSp modSp new mod ord">
        <pc:chgData name="VMcMahon" userId="e1bf0a57-96e0-4075-8e41-fa9d73ec1d47" providerId="ADAL" clId="{0E9774D3-1CC4-42FC-AE42-E6B571473126}" dt="2022-12-12T08:48:02.562" v="284" actId="20577"/>
        <pc:sldMkLst>
          <pc:docMk/>
          <pc:sldMk cId="1662415324" sldId="258"/>
        </pc:sldMkLst>
        <pc:spChg chg="add mod">
          <ac:chgData name="VMcMahon" userId="e1bf0a57-96e0-4075-8e41-fa9d73ec1d47" providerId="ADAL" clId="{0E9774D3-1CC4-42FC-AE42-E6B571473126}" dt="2022-12-12T08:48:02.562" v="284" actId="20577"/>
          <ac:spMkLst>
            <pc:docMk/>
            <pc:sldMk cId="1662415324" sldId="258"/>
            <ac:spMk id="4" creationId="{A627EF35-3210-435D-9619-8DAFA8F0F536}"/>
          </ac:spMkLst>
        </pc:spChg>
        <pc:picChg chg="add mod modCrop">
          <ac:chgData name="VMcMahon" userId="e1bf0a57-96e0-4075-8e41-fa9d73ec1d47" providerId="ADAL" clId="{0E9774D3-1CC4-42FC-AE42-E6B571473126}" dt="2022-12-12T08:40:11.882" v="15"/>
          <ac:picMkLst>
            <pc:docMk/>
            <pc:sldMk cId="1662415324" sldId="258"/>
            <ac:picMk id="3" creationId="{C73916C4-1CFF-412A-B2CE-40B148A58957}"/>
          </ac:picMkLst>
        </pc:picChg>
      </pc:sldChg>
      <pc:sldChg chg="modSp add">
        <pc:chgData name="VMcMahon" userId="e1bf0a57-96e0-4075-8e41-fa9d73ec1d47" providerId="ADAL" clId="{0E9774D3-1CC4-42FC-AE42-E6B571473126}" dt="2022-12-12T08:40:11.882" v="15"/>
        <pc:sldMkLst>
          <pc:docMk/>
          <pc:sldMk cId="2192463318" sldId="275"/>
        </pc:sldMkLst>
        <pc:spChg chg="mod">
          <ac:chgData name="VMcMahon" userId="e1bf0a57-96e0-4075-8e41-fa9d73ec1d47" providerId="ADAL" clId="{0E9774D3-1CC4-42FC-AE42-E6B571473126}" dt="2022-12-12T08:40:11.882" v="15"/>
          <ac:spMkLst>
            <pc:docMk/>
            <pc:sldMk cId="2192463318" sldId="275"/>
            <ac:spMk id="2" creationId="{66057CE9-5469-4C7D-B860-ECC154FC7A7E}"/>
          </ac:spMkLst>
        </pc:spChg>
        <pc:spChg chg="mod">
          <ac:chgData name="VMcMahon" userId="e1bf0a57-96e0-4075-8e41-fa9d73ec1d47" providerId="ADAL" clId="{0E9774D3-1CC4-42FC-AE42-E6B571473126}" dt="2022-12-12T08:40:11.882" v="15"/>
          <ac:spMkLst>
            <pc:docMk/>
            <pc:sldMk cId="2192463318" sldId="275"/>
            <ac:spMk id="4" creationId="{CFE9A3CC-ED88-455F-A5F5-7BC56D2D5584}"/>
          </ac:spMkLst>
        </pc:spChg>
        <pc:spChg chg="mod">
          <ac:chgData name="VMcMahon" userId="e1bf0a57-96e0-4075-8e41-fa9d73ec1d47" providerId="ADAL" clId="{0E9774D3-1CC4-42FC-AE42-E6B571473126}" dt="2022-12-12T08:40:11.882" v="15"/>
          <ac:spMkLst>
            <pc:docMk/>
            <pc:sldMk cId="2192463318" sldId="275"/>
            <ac:spMk id="11" creationId="{FF69A88C-FEFB-4333-9F2B-7EA6D3D96551}"/>
          </ac:spMkLst>
        </pc:spChg>
        <pc:spChg chg="mod">
          <ac:chgData name="VMcMahon" userId="e1bf0a57-96e0-4075-8e41-fa9d73ec1d47" providerId="ADAL" clId="{0E9774D3-1CC4-42FC-AE42-E6B571473126}" dt="2022-12-12T08:40:11.882" v="15"/>
          <ac:spMkLst>
            <pc:docMk/>
            <pc:sldMk cId="2192463318" sldId="275"/>
            <ac:spMk id="12" creationId="{C4D060B6-03F5-473E-82FB-E36A9F53B2B9}"/>
          </ac:spMkLst>
        </pc:spChg>
        <pc:spChg chg="mod">
          <ac:chgData name="VMcMahon" userId="e1bf0a57-96e0-4075-8e41-fa9d73ec1d47" providerId="ADAL" clId="{0E9774D3-1CC4-42FC-AE42-E6B571473126}" dt="2022-12-12T08:40:11.882" v="15"/>
          <ac:spMkLst>
            <pc:docMk/>
            <pc:sldMk cId="2192463318" sldId="275"/>
            <ac:spMk id="16" creationId="{8BB0673B-BC6C-4578-8A00-0A75965EA373}"/>
          </ac:spMkLst>
        </pc:spChg>
        <pc:spChg chg="mod">
          <ac:chgData name="VMcMahon" userId="e1bf0a57-96e0-4075-8e41-fa9d73ec1d47" providerId="ADAL" clId="{0E9774D3-1CC4-42FC-AE42-E6B571473126}" dt="2022-12-12T08:40:11.882" v="15"/>
          <ac:spMkLst>
            <pc:docMk/>
            <pc:sldMk cId="2192463318" sldId="275"/>
            <ac:spMk id="17" creationId="{DA45324B-D4B7-4C16-9F7F-7F19E938E0DB}"/>
          </ac:spMkLst>
        </pc:spChg>
      </pc:sldChg>
      <pc:sldChg chg="modSp add">
        <pc:chgData name="VMcMahon" userId="e1bf0a57-96e0-4075-8e41-fa9d73ec1d47" providerId="ADAL" clId="{0E9774D3-1CC4-42FC-AE42-E6B571473126}" dt="2022-12-12T08:40:11.882" v="15"/>
        <pc:sldMkLst>
          <pc:docMk/>
          <pc:sldMk cId="1857103587" sldId="276"/>
        </pc:sldMkLst>
        <pc:spChg chg="mod">
          <ac:chgData name="VMcMahon" userId="e1bf0a57-96e0-4075-8e41-fa9d73ec1d47" providerId="ADAL" clId="{0E9774D3-1CC4-42FC-AE42-E6B571473126}" dt="2022-12-12T08:40:11.882" v="15"/>
          <ac:spMkLst>
            <pc:docMk/>
            <pc:sldMk cId="1857103587" sldId="276"/>
            <ac:spMk id="2" creationId="{BA341270-3EAB-DB7E-BD4E-FDFBA4D4C28B}"/>
          </ac:spMkLst>
        </pc:spChg>
        <pc:spChg chg="mod">
          <ac:chgData name="VMcMahon" userId="e1bf0a57-96e0-4075-8e41-fa9d73ec1d47" providerId="ADAL" clId="{0E9774D3-1CC4-42FC-AE42-E6B571473126}" dt="2022-12-12T08:40:11.882" v="15"/>
          <ac:spMkLst>
            <pc:docMk/>
            <pc:sldMk cId="1857103587" sldId="276"/>
            <ac:spMk id="4" creationId="{CFE9A3CC-ED88-455F-A5F5-7BC56D2D5584}"/>
          </ac:spMkLst>
        </pc:spChg>
        <pc:spChg chg="mod">
          <ac:chgData name="VMcMahon" userId="e1bf0a57-96e0-4075-8e41-fa9d73ec1d47" providerId="ADAL" clId="{0E9774D3-1CC4-42FC-AE42-E6B571473126}" dt="2022-12-12T08:40:11.882" v="15"/>
          <ac:spMkLst>
            <pc:docMk/>
            <pc:sldMk cId="1857103587" sldId="276"/>
            <ac:spMk id="11" creationId="{FF69A88C-FEFB-4333-9F2B-7EA6D3D96551}"/>
          </ac:spMkLst>
        </pc:spChg>
        <pc:spChg chg="mod">
          <ac:chgData name="VMcMahon" userId="e1bf0a57-96e0-4075-8e41-fa9d73ec1d47" providerId="ADAL" clId="{0E9774D3-1CC4-42FC-AE42-E6B571473126}" dt="2022-12-12T08:40:11.882" v="15"/>
          <ac:spMkLst>
            <pc:docMk/>
            <pc:sldMk cId="1857103587" sldId="276"/>
            <ac:spMk id="12" creationId="{C4D060B6-03F5-473E-82FB-E36A9F53B2B9}"/>
          </ac:spMkLst>
        </pc:spChg>
        <pc:spChg chg="mod">
          <ac:chgData name="VMcMahon" userId="e1bf0a57-96e0-4075-8e41-fa9d73ec1d47" providerId="ADAL" clId="{0E9774D3-1CC4-42FC-AE42-E6B571473126}" dt="2022-12-12T08:40:11.882" v="15"/>
          <ac:spMkLst>
            <pc:docMk/>
            <pc:sldMk cId="1857103587" sldId="276"/>
            <ac:spMk id="16" creationId="{8BB0673B-BC6C-4578-8A00-0A75965EA373}"/>
          </ac:spMkLst>
        </pc:spChg>
        <pc:spChg chg="mod">
          <ac:chgData name="VMcMahon" userId="e1bf0a57-96e0-4075-8e41-fa9d73ec1d47" providerId="ADAL" clId="{0E9774D3-1CC4-42FC-AE42-E6B571473126}" dt="2022-12-12T08:40:11.882" v="15"/>
          <ac:spMkLst>
            <pc:docMk/>
            <pc:sldMk cId="1857103587" sldId="276"/>
            <ac:spMk id="17" creationId="{DA45324B-D4B7-4C16-9F7F-7F19E938E0DB}"/>
          </ac:spMkLst>
        </pc:spChg>
      </pc:sldChg>
      <pc:sldChg chg="modSp add">
        <pc:chgData name="VMcMahon" userId="e1bf0a57-96e0-4075-8e41-fa9d73ec1d47" providerId="ADAL" clId="{0E9774D3-1CC4-42FC-AE42-E6B571473126}" dt="2022-12-12T08:40:11.882" v="15"/>
        <pc:sldMkLst>
          <pc:docMk/>
          <pc:sldMk cId="2260466809" sldId="280"/>
        </pc:sldMkLst>
        <pc:spChg chg="mod">
          <ac:chgData name="VMcMahon" userId="e1bf0a57-96e0-4075-8e41-fa9d73ec1d47" providerId="ADAL" clId="{0E9774D3-1CC4-42FC-AE42-E6B571473126}" dt="2022-12-12T08:40:11.882" v="15"/>
          <ac:spMkLst>
            <pc:docMk/>
            <pc:sldMk cId="2260466809" sldId="280"/>
            <ac:spMk id="3" creationId="{32DCA78C-9119-4E46-8392-FFF4ECF86582}"/>
          </ac:spMkLst>
        </pc:spChg>
        <pc:graphicFrameChg chg="mod">
          <ac:chgData name="VMcMahon" userId="e1bf0a57-96e0-4075-8e41-fa9d73ec1d47" providerId="ADAL" clId="{0E9774D3-1CC4-42FC-AE42-E6B571473126}" dt="2022-12-12T08:40:11.882" v="15"/>
          <ac:graphicFrameMkLst>
            <pc:docMk/>
            <pc:sldMk cId="2260466809" sldId="280"/>
            <ac:graphicFrameMk id="2" creationId="{22FA62F6-1AA7-4455-85BB-C962CDD65DC8}"/>
          </ac:graphicFrameMkLst>
        </pc:graphicFrameChg>
      </pc:sldChg>
      <pc:sldChg chg="modSp add">
        <pc:chgData name="VMcMahon" userId="e1bf0a57-96e0-4075-8e41-fa9d73ec1d47" providerId="ADAL" clId="{0E9774D3-1CC4-42FC-AE42-E6B571473126}" dt="2022-12-12T08:40:11.882" v="15"/>
        <pc:sldMkLst>
          <pc:docMk/>
          <pc:sldMk cId="3484217504" sldId="281"/>
        </pc:sldMkLst>
        <pc:spChg chg="mod">
          <ac:chgData name="VMcMahon" userId="e1bf0a57-96e0-4075-8e41-fa9d73ec1d47" providerId="ADAL" clId="{0E9774D3-1CC4-42FC-AE42-E6B571473126}" dt="2022-12-12T08:40:11.882" v="15"/>
          <ac:spMkLst>
            <pc:docMk/>
            <pc:sldMk cId="3484217504" sldId="281"/>
            <ac:spMk id="3" creationId="{32DCA78C-9119-4E46-8392-FFF4ECF86582}"/>
          </ac:spMkLst>
        </pc:spChg>
        <pc:graphicFrameChg chg="mod">
          <ac:chgData name="VMcMahon" userId="e1bf0a57-96e0-4075-8e41-fa9d73ec1d47" providerId="ADAL" clId="{0E9774D3-1CC4-42FC-AE42-E6B571473126}" dt="2022-12-12T08:40:11.882" v="15"/>
          <ac:graphicFrameMkLst>
            <pc:docMk/>
            <pc:sldMk cId="3484217504" sldId="281"/>
            <ac:graphicFrameMk id="2" creationId="{22FA62F6-1AA7-4455-85BB-C962CDD65DC8}"/>
          </ac:graphicFrameMkLst>
        </pc:graphicFrameChg>
      </pc:sldChg>
      <pc:sldChg chg="new del">
        <pc:chgData name="VMcMahon" userId="e1bf0a57-96e0-4075-8e41-fa9d73ec1d47" providerId="ADAL" clId="{0E9774D3-1CC4-42FC-AE42-E6B571473126}" dt="2022-12-12T08:40:34.079" v="16" actId="47"/>
        <pc:sldMkLst>
          <pc:docMk/>
          <pc:sldMk cId="216211678" sldId="282"/>
        </pc:sldMkLst>
      </pc:sldChg>
      <pc:sldChg chg="del">
        <pc:chgData name="VMcMahon" userId="e1bf0a57-96e0-4075-8e41-fa9d73ec1d47" providerId="ADAL" clId="{0E9774D3-1CC4-42FC-AE42-E6B571473126}" dt="2022-12-12T08:36:58.427" v="0" actId="47"/>
        <pc:sldMkLst>
          <pc:docMk/>
          <pc:sldMk cId="3384678766" sldId="293"/>
        </pc:sldMkLst>
      </pc:sldChg>
      <pc:sldMasterChg chg="modSp modSldLayout">
        <pc:chgData name="VMcMahon" userId="e1bf0a57-96e0-4075-8e41-fa9d73ec1d47" providerId="ADAL" clId="{0E9774D3-1CC4-42FC-AE42-E6B571473126}" dt="2022-12-12T08:40:11.882" v="15"/>
        <pc:sldMasterMkLst>
          <pc:docMk/>
          <pc:sldMasterMk cId="904426194" sldId="2147483648"/>
        </pc:sldMasterMkLst>
        <pc:spChg chg="mod">
          <ac:chgData name="VMcMahon" userId="e1bf0a57-96e0-4075-8e41-fa9d73ec1d47" providerId="ADAL" clId="{0E9774D3-1CC4-42FC-AE42-E6B571473126}" dt="2022-12-12T08:40:11.882" v="15"/>
          <ac:spMkLst>
            <pc:docMk/>
            <pc:sldMasterMk cId="904426194" sldId="2147483648"/>
            <ac:spMk id="2" creationId="{C7FA527C-23B4-4E7B-8212-97C5E54FF8CC}"/>
          </ac:spMkLst>
        </pc:spChg>
        <pc:spChg chg="mod">
          <ac:chgData name="VMcMahon" userId="e1bf0a57-96e0-4075-8e41-fa9d73ec1d47" providerId="ADAL" clId="{0E9774D3-1CC4-42FC-AE42-E6B571473126}" dt="2022-12-12T08:40:11.882" v="15"/>
          <ac:spMkLst>
            <pc:docMk/>
            <pc:sldMasterMk cId="904426194" sldId="2147483648"/>
            <ac:spMk id="3" creationId="{DA3E0F86-18EA-422E-B99D-D02AB4246F05}"/>
          </ac:spMkLst>
        </pc:spChg>
        <pc:spChg chg="mod">
          <ac:chgData name="VMcMahon" userId="e1bf0a57-96e0-4075-8e41-fa9d73ec1d47" providerId="ADAL" clId="{0E9774D3-1CC4-42FC-AE42-E6B571473126}" dt="2022-12-12T08:40:11.882" v="15"/>
          <ac:spMkLst>
            <pc:docMk/>
            <pc:sldMasterMk cId="904426194" sldId="2147483648"/>
            <ac:spMk id="4" creationId="{40C8AE9F-8A69-4D5F-8E97-ACBDFBFAACE9}"/>
          </ac:spMkLst>
        </pc:spChg>
        <pc:spChg chg="mod">
          <ac:chgData name="VMcMahon" userId="e1bf0a57-96e0-4075-8e41-fa9d73ec1d47" providerId="ADAL" clId="{0E9774D3-1CC4-42FC-AE42-E6B571473126}" dt="2022-12-12T08:40:11.882" v="15"/>
          <ac:spMkLst>
            <pc:docMk/>
            <pc:sldMasterMk cId="904426194" sldId="2147483648"/>
            <ac:spMk id="5" creationId="{062C0446-1B1E-4AE0-B9FC-BAE454A27BE2}"/>
          </ac:spMkLst>
        </pc:spChg>
        <pc:spChg chg="mod">
          <ac:chgData name="VMcMahon" userId="e1bf0a57-96e0-4075-8e41-fa9d73ec1d47" providerId="ADAL" clId="{0E9774D3-1CC4-42FC-AE42-E6B571473126}" dt="2022-12-12T08:40:11.882" v="15"/>
          <ac:spMkLst>
            <pc:docMk/>
            <pc:sldMasterMk cId="904426194" sldId="2147483648"/>
            <ac:spMk id="6" creationId="{55821C8E-6AF8-448C-B8D9-194F0F29B1A7}"/>
          </ac:spMkLst>
        </pc:spChg>
        <pc:sldLayoutChg chg="modSp">
          <pc:chgData name="VMcMahon" userId="e1bf0a57-96e0-4075-8e41-fa9d73ec1d47" providerId="ADAL" clId="{0E9774D3-1CC4-42FC-AE42-E6B571473126}" dt="2022-12-12T08:40:11.882" v="15"/>
          <pc:sldLayoutMkLst>
            <pc:docMk/>
            <pc:sldMasterMk cId="904426194" sldId="2147483648"/>
            <pc:sldLayoutMk cId="2461968930" sldId="2147483649"/>
          </pc:sldLayoutMkLst>
          <pc:spChg chg="mod">
            <ac:chgData name="VMcMahon" userId="e1bf0a57-96e0-4075-8e41-fa9d73ec1d47" providerId="ADAL" clId="{0E9774D3-1CC4-42FC-AE42-E6B571473126}" dt="2022-12-12T08:40:11.882" v="15"/>
            <ac:spMkLst>
              <pc:docMk/>
              <pc:sldMasterMk cId="904426194" sldId="2147483648"/>
              <pc:sldLayoutMk cId="2461968930" sldId="2147483649"/>
              <ac:spMk id="2" creationId="{901FA2F1-684A-4210-A152-BB2B6E2034D8}"/>
            </ac:spMkLst>
          </pc:spChg>
          <pc:spChg chg="mod">
            <ac:chgData name="VMcMahon" userId="e1bf0a57-96e0-4075-8e41-fa9d73ec1d47" providerId="ADAL" clId="{0E9774D3-1CC4-42FC-AE42-E6B571473126}" dt="2022-12-12T08:40:11.882" v="15"/>
            <ac:spMkLst>
              <pc:docMk/>
              <pc:sldMasterMk cId="904426194" sldId="2147483648"/>
              <pc:sldLayoutMk cId="2461968930" sldId="2147483649"/>
              <ac:spMk id="3" creationId="{41619C6A-0BEC-4F90-AC04-CD2638B42A0E}"/>
            </ac:spMkLst>
          </pc:spChg>
        </pc:sldLayoutChg>
        <pc:sldLayoutChg chg="modSp">
          <pc:chgData name="VMcMahon" userId="e1bf0a57-96e0-4075-8e41-fa9d73ec1d47" providerId="ADAL" clId="{0E9774D3-1CC4-42FC-AE42-E6B571473126}" dt="2022-12-12T08:40:11.882" v="15"/>
          <pc:sldLayoutMkLst>
            <pc:docMk/>
            <pc:sldMasterMk cId="904426194" sldId="2147483648"/>
            <pc:sldLayoutMk cId="3272775582" sldId="2147483651"/>
          </pc:sldLayoutMkLst>
          <pc:spChg chg="mod">
            <ac:chgData name="VMcMahon" userId="e1bf0a57-96e0-4075-8e41-fa9d73ec1d47" providerId="ADAL" clId="{0E9774D3-1CC4-42FC-AE42-E6B571473126}" dt="2022-12-12T08:40:11.882" v="15"/>
            <ac:spMkLst>
              <pc:docMk/>
              <pc:sldMasterMk cId="904426194" sldId="2147483648"/>
              <pc:sldLayoutMk cId="3272775582" sldId="2147483651"/>
              <ac:spMk id="2" creationId="{E672A2AC-B23F-47B6-B827-B7850E7E072C}"/>
            </ac:spMkLst>
          </pc:spChg>
          <pc:spChg chg="mod">
            <ac:chgData name="VMcMahon" userId="e1bf0a57-96e0-4075-8e41-fa9d73ec1d47" providerId="ADAL" clId="{0E9774D3-1CC4-42FC-AE42-E6B571473126}" dt="2022-12-12T08:40:11.882" v="15"/>
            <ac:spMkLst>
              <pc:docMk/>
              <pc:sldMasterMk cId="904426194" sldId="2147483648"/>
              <pc:sldLayoutMk cId="3272775582" sldId="2147483651"/>
              <ac:spMk id="3" creationId="{37F3ABD7-3F97-4041-9A45-B952718B6087}"/>
            </ac:spMkLst>
          </pc:spChg>
        </pc:sldLayoutChg>
        <pc:sldLayoutChg chg="modSp">
          <pc:chgData name="VMcMahon" userId="e1bf0a57-96e0-4075-8e41-fa9d73ec1d47" providerId="ADAL" clId="{0E9774D3-1CC4-42FC-AE42-E6B571473126}" dt="2022-12-12T08:40:11.882" v="15"/>
          <pc:sldLayoutMkLst>
            <pc:docMk/>
            <pc:sldMasterMk cId="904426194" sldId="2147483648"/>
            <pc:sldLayoutMk cId="229232514" sldId="2147483652"/>
          </pc:sldLayoutMkLst>
          <pc:spChg chg="mod">
            <ac:chgData name="VMcMahon" userId="e1bf0a57-96e0-4075-8e41-fa9d73ec1d47" providerId="ADAL" clId="{0E9774D3-1CC4-42FC-AE42-E6B571473126}" dt="2022-12-12T08:40:11.882" v="15"/>
            <ac:spMkLst>
              <pc:docMk/>
              <pc:sldMasterMk cId="904426194" sldId="2147483648"/>
              <pc:sldLayoutMk cId="229232514" sldId="2147483652"/>
              <ac:spMk id="3" creationId="{8A6B6E98-6E01-4675-B365-A0D391A7ECA7}"/>
            </ac:spMkLst>
          </pc:spChg>
          <pc:spChg chg="mod">
            <ac:chgData name="VMcMahon" userId="e1bf0a57-96e0-4075-8e41-fa9d73ec1d47" providerId="ADAL" clId="{0E9774D3-1CC4-42FC-AE42-E6B571473126}" dt="2022-12-12T08:40:11.882" v="15"/>
            <ac:spMkLst>
              <pc:docMk/>
              <pc:sldMasterMk cId="904426194" sldId="2147483648"/>
              <pc:sldLayoutMk cId="229232514" sldId="2147483652"/>
              <ac:spMk id="4" creationId="{F2A49338-A75E-4086-B9E2-ED09ED22D744}"/>
            </ac:spMkLst>
          </pc:spChg>
        </pc:sldLayoutChg>
        <pc:sldLayoutChg chg="modSp">
          <pc:chgData name="VMcMahon" userId="e1bf0a57-96e0-4075-8e41-fa9d73ec1d47" providerId="ADAL" clId="{0E9774D3-1CC4-42FC-AE42-E6B571473126}" dt="2022-12-12T08:40:11.882" v="15"/>
          <pc:sldLayoutMkLst>
            <pc:docMk/>
            <pc:sldMasterMk cId="904426194" sldId="2147483648"/>
            <pc:sldLayoutMk cId="86647407" sldId="2147483653"/>
          </pc:sldLayoutMkLst>
          <pc:spChg chg="mod">
            <ac:chgData name="VMcMahon" userId="e1bf0a57-96e0-4075-8e41-fa9d73ec1d47" providerId="ADAL" clId="{0E9774D3-1CC4-42FC-AE42-E6B571473126}" dt="2022-12-12T08:40:11.882" v="15"/>
            <ac:spMkLst>
              <pc:docMk/>
              <pc:sldMasterMk cId="904426194" sldId="2147483648"/>
              <pc:sldLayoutMk cId="86647407" sldId="2147483653"/>
              <ac:spMk id="2" creationId="{FB9980FA-9BA6-420B-852B-B10D9B54B46F}"/>
            </ac:spMkLst>
          </pc:spChg>
          <pc:spChg chg="mod">
            <ac:chgData name="VMcMahon" userId="e1bf0a57-96e0-4075-8e41-fa9d73ec1d47" providerId="ADAL" clId="{0E9774D3-1CC4-42FC-AE42-E6B571473126}" dt="2022-12-12T08:40:11.882" v="15"/>
            <ac:spMkLst>
              <pc:docMk/>
              <pc:sldMasterMk cId="904426194" sldId="2147483648"/>
              <pc:sldLayoutMk cId="86647407" sldId="2147483653"/>
              <ac:spMk id="3" creationId="{8E972641-8A4C-4B6B-B7D1-4ED07675BBE6}"/>
            </ac:spMkLst>
          </pc:spChg>
          <pc:spChg chg="mod">
            <ac:chgData name="VMcMahon" userId="e1bf0a57-96e0-4075-8e41-fa9d73ec1d47" providerId="ADAL" clId="{0E9774D3-1CC4-42FC-AE42-E6B571473126}" dt="2022-12-12T08:40:11.882" v="15"/>
            <ac:spMkLst>
              <pc:docMk/>
              <pc:sldMasterMk cId="904426194" sldId="2147483648"/>
              <pc:sldLayoutMk cId="86647407" sldId="2147483653"/>
              <ac:spMk id="4" creationId="{2A2292A0-433B-4900-9F73-A8D335971164}"/>
            </ac:spMkLst>
          </pc:spChg>
          <pc:spChg chg="mod">
            <ac:chgData name="VMcMahon" userId="e1bf0a57-96e0-4075-8e41-fa9d73ec1d47" providerId="ADAL" clId="{0E9774D3-1CC4-42FC-AE42-E6B571473126}" dt="2022-12-12T08:40:11.882" v="15"/>
            <ac:spMkLst>
              <pc:docMk/>
              <pc:sldMasterMk cId="904426194" sldId="2147483648"/>
              <pc:sldLayoutMk cId="86647407" sldId="2147483653"/>
              <ac:spMk id="5" creationId="{BF9AA1C5-DAEE-4298-A786-DFB32468AB0A}"/>
            </ac:spMkLst>
          </pc:spChg>
          <pc:spChg chg="mod">
            <ac:chgData name="VMcMahon" userId="e1bf0a57-96e0-4075-8e41-fa9d73ec1d47" providerId="ADAL" clId="{0E9774D3-1CC4-42FC-AE42-E6B571473126}" dt="2022-12-12T08:40:11.882" v="15"/>
            <ac:spMkLst>
              <pc:docMk/>
              <pc:sldMasterMk cId="904426194" sldId="2147483648"/>
              <pc:sldLayoutMk cId="86647407" sldId="2147483653"/>
              <ac:spMk id="6" creationId="{0BFFD1BE-A42F-4A17-8B84-6B44CBA7DBE5}"/>
            </ac:spMkLst>
          </pc:spChg>
        </pc:sldLayoutChg>
        <pc:sldLayoutChg chg="modSp">
          <pc:chgData name="VMcMahon" userId="e1bf0a57-96e0-4075-8e41-fa9d73ec1d47" providerId="ADAL" clId="{0E9774D3-1CC4-42FC-AE42-E6B571473126}" dt="2022-12-12T08:40:11.882" v="15"/>
          <pc:sldLayoutMkLst>
            <pc:docMk/>
            <pc:sldMasterMk cId="904426194" sldId="2147483648"/>
            <pc:sldLayoutMk cId="1600642394" sldId="2147483656"/>
          </pc:sldLayoutMkLst>
          <pc:spChg chg="mod">
            <ac:chgData name="VMcMahon" userId="e1bf0a57-96e0-4075-8e41-fa9d73ec1d47" providerId="ADAL" clId="{0E9774D3-1CC4-42FC-AE42-E6B571473126}" dt="2022-12-12T08:40:11.882" v="15"/>
            <ac:spMkLst>
              <pc:docMk/>
              <pc:sldMasterMk cId="904426194" sldId="2147483648"/>
              <pc:sldLayoutMk cId="1600642394" sldId="2147483656"/>
              <ac:spMk id="2" creationId="{484EDD58-0F9F-417E-83FA-17C7D15EF0C9}"/>
            </ac:spMkLst>
          </pc:spChg>
          <pc:spChg chg="mod">
            <ac:chgData name="VMcMahon" userId="e1bf0a57-96e0-4075-8e41-fa9d73ec1d47" providerId="ADAL" clId="{0E9774D3-1CC4-42FC-AE42-E6B571473126}" dt="2022-12-12T08:40:11.882" v="15"/>
            <ac:spMkLst>
              <pc:docMk/>
              <pc:sldMasterMk cId="904426194" sldId="2147483648"/>
              <pc:sldLayoutMk cId="1600642394" sldId="2147483656"/>
              <ac:spMk id="3" creationId="{1B02AEF8-2C22-4F6C-9D46-6E6FF2EB3A33}"/>
            </ac:spMkLst>
          </pc:spChg>
          <pc:spChg chg="mod">
            <ac:chgData name="VMcMahon" userId="e1bf0a57-96e0-4075-8e41-fa9d73ec1d47" providerId="ADAL" clId="{0E9774D3-1CC4-42FC-AE42-E6B571473126}" dt="2022-12-12T08:40:11.882" v="15"/>
            <ac:spMkLst>
              <pc:docMk/>
              <pc:sldMasterMk cId="904426194" sldId="2147483648"/>
              <pc:sldLayoutMk cId="1600642394" sldId="2147483656"/>
              <ac:spMk id="4" creationId="{C78EADE2-8863-4D9F-84E9-6911CE3529CB}"/>
            </ac:spMkLst>
          </pc:spChg>
        </pc:sldLayoutChg>
        <pc:sldLayoutChg chg="modSp">
          <pc:chgData name="VMcMahon" userId="e1bf0a57-96e0-4075-8e41-fa9d73ec1d47" providerId="ADAL" clId="{0E9774D3-1CC4-42FC-AE42-E6B571473126}" dt="2022-12-12T08:40:11.882" v="15"/>
          <pc:sldLayoutMkLst>
            <pc:docMk/>
            <pc:sldMasterMk cId="904426194" sldId="2147483648"/>
            <pc:sldLayoutMk cId="3942379983" sldId="2147483657"/>
          </pc:sldLayoutMkLst>
          <pc:spChg chg="mod">
            <ac:chgData name="VMcMahon" userId="e1bf0a57-96e0-4075-8e41-fa9d73ec1d47" providerId="ADAL" clId="{0E9774D3-1CC4-42FC-AE42-E6B571473126}" dt="2022-12-12T08:40:11.882" v="15"/>
            <ac:spMkLst>
              <pc:docMk/>
              <pc:sldMasterMk cId="904426194" sldId="2147483648"/>
              <pc:sldLayoutMk cId="3942379983" sldId="2147483657"/>
              <ac:spMk id="2" creationId="{2E913826-58B6-48E0-9A90-40CF116740F8}"/>
            </ac:spMkLst>
          </pc:spChg>
          <pc:spChg chg="mod">
            <ac:chgData name="VMcMahon" userId="e1bf0a57-96e0-4075-8e41-fa9d73ec1d47" providerId="ADAL" clId="{0E9774D3-1CC4-42FC-AE42-E6B571473126}" dt="2022-12-12T08:40:11.882" v="15"/>
            <ac:spMkLst>
              <pc:docMk/>
              <pc:sldMasterMk cId="904426194" sldId="2147483648"/>
              <pc:sldLayoutMk cId="3942379983" sldId="2147483657"/>
              <ac:spMk id="3" creationId="{17A620A9-C946-4EB5-93AE-B409391F65F6}"/>
            </ac:spMkLst>
          </pc:spChg>
          <pc:spChg chg="mod">
            <ac:chgData name="VMcMahon" userId="e1bf0a57-96e0-4075-8e41-fa9d73ec1d47" providerId="ADAL" clId="{0E9774D3-1CC4-42FC-AE42-E6B571473126}" dt="2022-12-12T08:40:11.882" v="15"/>
            <ac:spMkLst>
              <pc:docMk/>
              <pc:sldMasterMk cId="904426194" sldId="2147483648"/>
              <pc:sldLayoutMk cId="3942379983" sldId="2147483657"/>
              <ac:spMk id="4" creationId="{198E0726-C586-434A-925B-222DE9D5D0D7}"/>
            </ac:spMkLst>
          </pc:spChg>
        </pc:sldLayoutChg>
        <pc:sldLayoutChg chg="modSp">
          <pc:chgData name="VMcMahon" userId="e1bf0a57-96e0-4075-8e41-fa9d73ec1d47" providerId="ADAL" clId="{0E9774D3-1CC4-42FC-AE42-E6B571473126}" dt="2022-12-12T08:40:11.882" v="15"/>
          <pc:sldLayoutMkLst>
            <pc:docMk/>
            <pc:sldMasterMk cId="904426194" sldId="2147483648"/>
            <pc:sldLayoutMk cId="3802893542" sldId="2147483659"/>
          </pc:sldLayoutMkLst>
          <pc:spChg chg="mod">
            <ac:chgData name="VMcMahon" userId="e1bf0a57-96e0-4075-8e41-fa9d73ec1d47" providerId="ADAL" clId="{0E9774D3-1CC4-42FC-AE42-E6B571473126}" dt="2022-12-12T08:40:11.882" v="15"/>
            <ac:spMkLst>
              <pc:docMk/>
              <pc:sldMasterMk cId="904426194" sldId="2147483648"/>
              <pc:sldLayoutMk cId="3802893542" sldId="2147483659"/>
              <ac:spMk id="2" creationId="{581B5EC7-360C-45F2-8372-A51640B06A28}"/>
            </ac:spMkLst>
          </pc:spChg>
          <pc:spChg chg="mod">
            <ac:chgData name="VMcMahon" userId="e1bf0a57-96e0-4075-8e41-fa9d73ec1d47" providerId="ADAL" clId="{0E9774D3-1CC4-42FC-AE42-E6B571473126}" dt="2022-12-12T08:40:11.882" v="15"/>
            <ac:spMkLst>
              <pc:docMk/>
              <pc:sldMasterMk cId="904426194" sldId="2147483648"/>
              <pc:sldLayoutMk cId="3802893542" sldId="2147483659"/>
              <ac:spMk id="3" creationId="{C0D14566-29E3-4C90-88BC-DF4589A8B947}"/>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FA2F1-684A-4210-A152-BB2B6E2034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619C6A-0BEC-4F90-AC04-CD2638B42A0E}"/>
              </a:ext>
            </a:extLst>
          </p:cNvPr>
          <p:cNvSpPr>
            <a:spLocks noGrp="1"/>
          </p:cNvSpPr>
          <p:nvPr>
            <p:ph type="subTitle" idx="1"/>
          </p:nvPr>
        </p:nvSpPr>
        <p:spPr>
          <a:xfrm>
            <a:off x="1524000" y="3602038"/>
            <a:ext cx="9144000" cy="1655762"/>
          </a:xfrm>
        </p:spPr>
        <p:txBody>
          <a:bodyPr/>
          <a:lstStyle>
            <a:lvl1pPr marL="0" indent="0" algn="ctr">
              <a:buNone/>
              <a:defRPr sz="2400"/>
            </a:lvl1pPr>
            <a:lvl2pPr marL="457218" indent="0" algn="ctr">
              <a:buNone/>
              <a:defRPr sz="2000"/>
            </a:lvl2pPr>
            <a:lvl3pPr marL="914435" indent="0" algn="ctr">
              <a:buNone/>
              <a:defRPr sz="1801"/>
            </a:lvl3pPr>
            <a:lvl4pPr marL="1371651" indent="0" algn="ctr">
              <a:buNone/>
              <a:defRPr sz="1600"/>
            </a:lvl4pPr>
            <a:lvl5pPr marL="1828869" indent="0" algn="ctr">
              <a:buNone/>
              <a:defRPr sz="1600"/>
            </a:lvl5pPr>
            <a:lvl6pPr marL="2286085" indent="0" algn="ctr">
              <a:buNone/>
              <a:defRPr sz="1600"/>
            </a:lvl6pPr>
            <a:lvl7pPr marL="2743302" indent="0" algn="ctr">
              <a:buNone/>
              <a:defRPr sz="1600"/>
            </a:lvl7pPr>
            <a:lvl8pPr marL="3200520" indent="0" algn="ctr">
              <a:buNone/>
              <a:defRPr sz="1600"/>
            </a:lvl8pPr>
            <a:lvl9pPr marL="3657738"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890FACA-8CF1-4872-B6F3-BF645877D5F5}"/>
              </a:ext>
            </a:extLst>
          </p:cNvPr>
          <p:cNvSpPr>
            <a:spLocks noGrp="1"/>
          </p:cNvSpPr>
          <p:nvPr>
            <p:ph type="dt" sz="half" idx="10"/>
          </p:nvPr>
        </p:nvSpPr>
        <p:spPr/>
        <p:txBody>
          <a:bodyPr/>
          <a:lstStyle/>
          <a:p>
            <a:fld id="{1B1A5F91-CF28-4CA3-A8B9-E4CD486245F2}" type="datetimeFigureOut">
              <a:rPr lang="en-GB" smtClean="0"/>
              <a:t>16/11/2023</a:t>
            </a:fld>
            <a:endParaRPr lang="en-GB"/>
          </a:p>
        </p:txBody>
      </p:sp>
      <p:sp>
        <p:nvSpPr>
          <p:cNvPr id="5" name="Footer Placeholder 4">
            <a:extLst>
              <a:ext uri="{FF2B5EF4-FFF2-40B4-BE49-F238E27FC236}">
                <a16:creationId xmlns:a16="http://schemas.microsoft.com/office/drawing/2014/main" id="{F3828417-1E86-451F-B38A-20B1E4E375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C968D8-1A22-48A9-A9EC-76C111412FC7}"/>
              </a:ext>
            </a:extLst>
          </p:cNvPr>
          <p:cNvSpPr>
            <a:spLocks noGrp="1"/>
          </p:cNvSpPr>
          <p:nvPr>
            <p:ph type="sldNum" sz="quarter" idx="12"/>
          </p:nvPr>
        </p:nvSpPr>
        <p:spPr/>
        <p:txBody>
          <a:bodyPr/>
          <a:lstStyle/>
          <a:p>
            <a:fld id="{350E4A79-05C0-45A4-90AE-E1DC628B81D7}" type="slidenum">
              <a:rPr lang="en-GB" smtClean="0"/>
              <a:t>‹#›</a:t>
            </a:fld>
            <a:endParaRPr lang="en-GB"/>
          </a:p>
        </p:txBody>
      </p:sp>
    </p:spTree>
    <p:extLst>
      <p:ext uri="{BB962C8B-B14F-4D97-AF65-F5344CB8AC3E}">
        <p14:creationId xmlns:p14="http://schemas.microsoft.com/office/powerpoint/2010/main" val="2461968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AA78-33E6-4459-968B-C6FE85C045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558DE3-D2A2-479D-9D94-1FE938E265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19754E-C5B6-4962-9402-CE13582A4454}"/>
              </a:ext>
            </a:extLst>
          </p:cNvPr>
          <p:cNvSpPr>
            <a:spLocks noGrp="1"/>
          </p:cNvSpPr>
          <p:nvPr>
            <p:ph type="dt" sz="half" idx="10"/>
          </p:nvPr>
        </p:nvSpPr>
        <p:spPr/>
        <p:txBody>
          <a:bodyPr/>
          <a:lstStyle/>
          <a:p>
            <a:fld id="{1B1A5F91-CF28-4CA3-A8B9-E4CD486245F2}" type="datetimeFigureOut">
              <a:rPr lang="en-GB" smtClean="0"/>
              <a:t>16/11/2023</a:t>
            </a:fld>
            <a:endParaRPr lang="en-GB"/>
          </a:p>
        </p:txBody>
      </p:sp>
      <p:sp>
        <p:nvSpPr>
          <p:cNvPr id="5" name="Footer Placeholder 4">
            <a:extLst>
              <a:ext uri="{FF2B5EF4-FFF2-40B4-BE49-F238E27FC236}">
                <a16:creationId xmlns:a16="http://schemas.microsoft.com/office/drawing/2014/main" id="{E73928F7-888A-4B83-B1C2-0A1748A6AB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AD6D7B-C4F4-46D5-969A-5AD14C9BFB6E}"/>
              </a:ext>
            </a:extLst>
          </p:cNvPr>
          <p:cNvSpPr>
            <a:spLocks noGrp="1"/>
          </p:cNvSpPr>
          <p:nvPr>
            <p:ph type="sldNum" sz="quarter" idx="12"/>
          </p:nvPr>
        </p:nvSpPr>
        <p:spPr/>
        <p:txBody>
          <a:bodyPr/>
          <a:lstStyle/>
          <a:p>
            <a:fld id="{350E4A79-05C0-45A4-90AE-E1DC628B81D7}" type="slidenum">
              <a:rPr lang="en-GB" smtClean="0"/>
              <a:t>‹#›</a:t>
            </a:fld>
            <a:endParaRPr lang="en-GB"/>
          </a:p>
        </p:txBody>
      </p:sp>
    </p:spTree>
    <p:extLst>
      <p:ext uri="{BB962C8B-B14F-4D97-AF65-F5344CB8AC3E}">
        <p14:creationId xmlns:p14="http://schemas.microsoft.com/office/powerpoint/2010/main" val="143526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1B5EC7-360C-45F2-8372-A51640B06A28}"/>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D14566-29E3-4C90-88BC-DF4589A8B947}"/>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79A1B5-4284-4F85-A472-B973B6FF38B7}"/>
              </a:ext>
            </a:extLst>
          </p:cNvPr>
          <p:cNvSpPr>
            <a:spLocks noGrp="1"/>
          </p:cNvSpPr>
          <p:nvPr>
            <p:ph type="dt" sz="half" idx="10"/>
          </p:nvPr>
        </p:nvSpPr>
        <p:spPr/>
        <p:txBody>
          <a:bodyPr/>
          <a:lstStyle/>
          <a:p>
            <a:fld id="{1B1A5F91-CF28-4CA3-A8B9-E4CD486245F2}" type="datetimeFigureOut">
              <a:rPr lang="en-GB" smtClean="0"/>
              <a:t>16/11/2023</a:t>
            </a:fld>
            <a:endParaRPr lang="en-GB"/>
          </a:p>
        </p:txBody>
      </p:sp>
      <p:sp>
        <p:nvSpPr>
          <p:cNvPr id="5" name="Footer Placeholder 4">
            <a:extLst>
              <a:ext uri="{FF2B5EF4-FFF2-40B4-BE49-F238E27FC236}">
                <a16:creationId xmlns:a16="http://schemas.microsoft.com/office/drawing/2014/main" id="{B05D1ECE-10C5-45DA-8567-E476DBDD10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530E44-7433-4335-BECD-84B32CC7BA8B}"/>
              </a:ext>
            </a:extLst>
          </p:cNvPr>
          <p:cNvSpPr>
            <a:spLocks noGrp="1"/>
          </p:cNvSpPr>
          <p:nvPr>
            <p:ph type="sldNum" sz="quarter" idx="12"/>
          </p:nvPr>
        </p:nvSpPr>
        <p:spPr/>
        <p:txBody>
          <a:bodyPr/>
          <a:lstStyle/>
          <a:p>
            <a:fld id="{350E4A79-05C0-45A4-90AE-E1DC628B81D7}" type="slidenum">
              <a:rPr lang="en-GB" smtClean="0"/>
              <a:t>‹#›</a:t>
            </a:fld>
            <a:endParaRPr lang="en-GB"/>
          </a:p>
        </p:txBody>
      </p:sp>
    </p:spTree>
    <p:extLst>
      <p:ext uri="{BB962C8B-B14F-4D97-AF65-F5344CB8AC3E}">
        <p14:creationId xmlns:p14="http://schemas.microsoft.com/office/powerpoint/2010/main" val="380289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4B508-169C-4D05-84B1-3015A0B4CD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57ABEB-9963-4BE4-8B36-50FAF14835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46024D-749C-4474-ACE9-479B9B192B27}"/>
              </a:ext>
            </a:extLst>
          </p:cNvPr>
          <p:cNvSpPr>
            <a:spLocks noGrp="1"/>
          </p:cNvSpPr>
          <p:nvPr>
            <p:ph type="dt" sz="half" idx="10"/>
          </p:nvPr>
        </p:nvSpPr>
        <p:spPr/>
        <p:txBody>
          <a:bodyPr/>
          <a:lstStyle/>
          <a:p>
            <a:fld id="{1B1A5F91-CF28-4CA3-A8B9-E4CD486245F2}" type="datetimeFigureOut">
              <a:rPr lang="en-GB" smtClean="0"/>
              <a:t>16/11/2023</a:t>
            </a:fld>
            <a:endParaRPr lang="en-GB"/>
          </a:p>
        </p:txBody>
      </p:sp>
      <p:sp>
        <p:nvSpPr>
          <p:cNvPr id="5" name="Footer Placeholder 4">
            <a:extLst>
              <a:ext uri="{FF2B5EF4-FFF2-40B4-BE49-F238E27FC236}">
                <a16:creationId xmlns:a16="http://schemas.microsoft.com/office/drawing/2014/main" id="{7AAEF0F1-5C36-4124-9FE6-7FA9D94ACA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88D116-0150-4C88-9C6A-2CEAF3DDA3BD}"/>
              </a:ext>
            </a:extLst>
          </p:cNvPr>
          <p:cNvSpPr>
            <a:spLocks noGrp="1"/>
          </p:cNvSpPr>
          <p:nvPr>
            <p:ph type="sldNum" sz="quarter" idx="12"/>
          </p:nvPr>
        </p:nvSpPr>
        <p:spPr/>
        <p:txBody>
          <a:bodyPr/>
          <a:lstStyle/>
          <a:p>
            <a:fld id="{350E4A79-05C0-45A4-90AE-E1DC628B81D7}" type="slidenum">
              <a:rPr lang="en-GB" smtClean="0"/>
              <a:t>‹#›</a:t>
            </a:fld>
            <a:endParaRPr lang="en-GB"/>
          </a:p>
        </p:txBody>
      </p:sp>
    </p:spTree>
    <p:extLst>
      <p:ext uri="{BB962C8B-B14F-4D97-AF65-F5344CB8AC3E}">
        <p14:creationId xmlns:p14="http://schemas.microsoft.com/office/powerpoint/2010/main" val="3793247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2A2AC-B23F-47B6-B827-B7850E7E072C}"/>
              </a:ext>
            </a:extLst>
          </p:cNvPr>
          <p:cNvSpPr>
            <a:spLocks noGrp="1"/>
          </p:cNvSpPr>
          <p:nvPr>
            <p:ph type="title"/>
          </p:nvPr>
        </p:nvSpPr>
        <p:spPr>
          <a:xfrm>
            <a:off x="831853"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F3ABD7-3F97-4041-9A45-B952718B6087}"/>
              </a:ext>
            </a:extLst>
          </p:cNvPr>
          <p:cNvSpPr>
            <a:spLocks noGrp="1"/>
          </p:cNvSpPr>
          <p:nvPr>
            <p:ph type="body" idx="1"/>
          </p:nvPr>
        </p:nvSpPr>
        <p:spPr>
          <a:xfrm>
            <a:off x="831853" y="4589466"/>
            <a:ext cx="10515600" cy="1500187"/>
          </a:xfrm>
        </p:spPr>
        <p:txBody>
          <a:bodyPr/>
          <a:lstStyle>
            <a:lvl1pPr marL="0" indent="0">
              <a:buNone/>
              <a:defRPr sz="2400">
                <a:solidFill>
                  <a:schemeClr val="tx1">
                    <a:tint val="75000"/>
                  </a:schemeClr>
                </a:solidFill>
              </a:defRPr>
            </a:lvl1pPr>
            <a:lvl2pPr marL="457218" indent="0">
              <a:buNone/>
              <a:defRPr sz="2000">
                <a:solidFill>
                  <a:schemeClr val="tx1">
                    <a:tint val="75000"/>
                  </a:schemeClr>
                </a:solidFill>
              </a:defRPr>
            </a:lvl2pPr>
            <a:lvl3pPr marL="914435" indent="0">
              <a:buNone/>
              <a:defRPr sz="1801">
                <a:solidFill>
                  <a:schemeClr val="tx1">
                    <a:tint val="75000"/>
                  </a:schemeClr>
                </a:solidFill>
              </a:defRPr>
            </a:lvl3pPr>
            <a:lvl4pPr marL="1371651" indent="0">
              <a:buNone/>
              <a:defRPr sz="1600">
                <a:solidFill>
                  <a:schemeClr val="tx1">
                    <a:tint val="75000"/>
                  </a:schemeClr>
                </a:solidFill>
              </a:defRPr>
            </a:lvl4pPr>
            <a:lvl5pPr marL="1828869" indent="0">
              <a:buNone/>
              <a:defRPr sz="1600">
                <a:solidFill>
                  <a:schemeClr val="tx1">
                    <a:tint val="75000"/>
                  </a:schemeClr>
                </a:solidFill>
              </a:defRPr>
            </a:lvl5pPr>
            <a:lvl6pPr marL="2286085" indent="0">
              <a:buNone/>
              <a:defRPr sz="1600">
                <a:solidFill>
                  <a:schemeClr val="tx1">
                    <a:tint val="75000"/>
                  </a:schemeClr>
                </a:solidFill>
              </a:defRPr>
            </a:lvl6pPr>
            <a:lvl7pPr marL="2743302" indent="0">
              <a:buNone/>
              <a:defRPr sz="1600">
                <a:solidFill>
                  <a:schemeClr val="tx1">
                    <a:tint val="75000"/>
                  </a:schemeClr>
                </a:solidFill>
              </a:defRPr>
            </a:lvl7pPr>
            <a:lvl8pPr marL="3200520" indent="0">
              <a:buNone/>
              <a:defRPr sz="1600">
                <a:solidFill>
                  <a:schemeClr val="tx1">
                    <a:tint val="75000"/>
                  </a:schemeClr>
                </a:solidFill>
              </a:defRPr>
            </a:lvl8pPr>
            <a:lvl9pPr marL="365773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31D3E4-0B5A-4BC3-8CD9-DEB269F00DB0}"/>
              </a:ext>
            </a:extLst>
          </p:cNvPr>
          <p:cNvSpPr>
            <a:spLocks noGrp="1"/>
          </p:cNvSpPr>
          <p:nvPr>
            <p:ph type="dt" sz="half" idx="10"/>
          </p:nvPr>
        </p:nvSpPr>
        <p:spPr/>
        <p:txBody>
          <a:bodyPr/>
          <a:lstStyle/>
          <a:p>
            <a:fld id="{1B1A5F91-CF28-4CA3-A8B9-E4CD486245F2}" type="datetimeFigureOut">
              <a:rPr lang="en-GB" smtClean="0"/>
              <a:t>16/11/2023</a:t>
            </a:fld>
            <a:endParaRPr lang="en-GB"/>
          </a:p>
        </p:txBody>
      </p:sp>
      <p:sp>
        <p:nvSpPr>
          <p:cNvPr id="5" name="Footer Placeholder 4">
            <a:extLst>
              <a:ext uri="{FF2B5EF4-FFF2-40B4-BE49-F238E27FC236}">
                <a16:creationId xmlns:a16="http://schemas.microsoft.com/office/drawing/2014/main" id="{573A1655-3BA8-499A-B775-6E71540A16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887BEB-25E1-45DE-8BD5-06EAB432B15B}"/>
              </a:ext>
            </a:extLst>
          </p:cNvPr>
          <p:cNvSpPr>
            <a:spLocks noGrp="1"/>
          </p:cNvSpPr>
          <p:nvPr>
            <p:ph type="sldNum" sz="quarter" idx="12"/>
          </p:nvPr>
        </p:nvSpPr>
        <p:spPr/>
        <p:txBody>
          <a:bodyPr/>
          <a:lstStyle/>
          <a:p>
            <a:fld id="{350E4A79-05C0-45A4-90AE-E1DC628B81D7}" type="slidenum">
              <a:rPr lang="en-GB" smtClean="0"/>
              <a:t>‹#›</a:t>
            </a:fld>
            <a:endParaRPr lang="en-GB"/>
          </a:p>
        </p:txBody>
      </p:sp>
    </p:spTree>
    <p:extLst>
      <p:ext uri="{BB962C8B-B14F-4D97-AF65-F5344CB8AC3E}">
        <p14:creationId xmlns:p14="http://schemas.microsoft.com/office/powerpoint/2010/main" val="3272775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9279E-0798-4FFC-A7A3-A946271C9C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6B6E98-6E01-4675-B365-A0D391A7ECA7}"/>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A49338-A75E-4086-B9E2-ED09ED22D744}"/>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445668-F559-42F0-9D3F-9EBFE9E9F0AF}"/>
              </a:ext>
            </a:extLst>
          </p:cNvPr>
          <p:cNvSpPr>
            <a:spLocks noGrp="1"/>
          </p:cNvSpPr>
          <p:nvPr>
            <p:ph type="dt" sz="half" idx="10"/>
          </p:nvPr>
        </p:nvSpPr>
        <p:spPr/>
        <p:txBody>
          <a:bodyPr/>
          <a:lstStyle/>
          <a:p>
            <a:fld id="{1B1A5F91-CF28-4CA3-A8B9-E4CD486245F2}" type="datetimeFigureOut">
              <a:rPr lang="en-GB" smtClean="0"/>
              <a:t>16/11/2023</a:t>
            </a:fld>
            <a:endParaRPr lang="en-GB"/>
          </a:p>
        </p:txBody>
      </p:sp>
      <p:sp>
        <p:nvSpPr>
          <p:cNvPr id="6" name="Footer Placeholder 5">
            <a:extLst>
              <a:ext uri="{FF2B5EF4-FFF2-40B4-BE49-F238E27FC236}">
                <a16:creationId xmlns:a16="http://schemas.microsoft.com/office/drawing/2014/main" id="{D20E5029-62C7-4EDF-B978-991C79011A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627293-B61C-4828-8EC6-4BE79DB56DC4}"/>
              </a:ext>
            </a:extLst>
          </p:cNvPr>
          <p:cNvSpPr>
            <a:spLocks noGrp="1"/>
          </p:cNvSpPr>
          <p:nvPr>
            <p:ph type="sldNum" sz="quarter" idx="12"/>
          </p:nvPr>
        </p:nvSpPr>
        <p:spPr/>
        <p:txBody>
          <a:bodyPr/>
          <a:lstStyle/>
          <a:p>
            <a:fld id="{350E4A79-05C0-45A4-90AE-E1DC628B81D7}" type="slidenum">
              <a:rPr lang="en-GB" smtClean="0"/>
              <a:t>‹#›</a:t>
            </a:fld>
            <a:endParaRPr lang="en-GB"/>
          </a:p>
        </p:txBody>
      </p:sp>
    </p:spTree>
    <p:extLst>
      <p:ext uri="{BB962C8B-B14F-4D97-AF65-F5344CB8AC3E}">
        <p14:creationId xmlns:p14="http://schemas.microsoft.com/office/powerpoint/2010/main" val="229232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980FA-9BA6-420B-852B-B10D9B54B46F}"/>
              </a:ext>
            </a:extLst>
          </p:cNvPr>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972641-8A4C-4B6B-B7D1-4ED07675BBE6}"/>
              </a:ext>
            </a:extLst>
          </p:cNvPr>
          <p:cNvSpPr>
            <a:spLocks noGrp="1"/>
          </p:cNvSpPr>
          <p:nvPr>
            <p:ph type="body" idx="1"/>
          </p:nvPr>
        </p:nvSpPr>
        <p:spPr>
          <a:xfrm>
            <a:off x="839793" y="1681163"/>
            <a:ext cx="5157787" cy="823912"/>
          </a:xfrm>
        </p:spPr>
        <p:txBody>
          <a:bodyPr anchor="b"/>
          <a:lstStyle>
            <a:lvl1pPr marL="0" indent="0">
              <a:buNone/>
              <a:defRPr sz="2400" b="1"/>
            </a:lvl1pPr>
            <a:lvl2pPr marL="457218" indent="0">
              <a:buNone/>
              <a:defRPr sz="2000" b="1"/>
            </a:lvl2pPr>
            <a:lvl3pPr marL="914435" indent="0">
              <a:buNone/>
              <a:defRPr sz="1801" b="1"/>
            </a:lvl3pPr>
            <a:lvl4pPr marL="1371651" indent="0">
              <a:buNone/>
              <a:defRPr sz="1600" b="1"/>
            </a:lvl4pPr>
            <a:lvl5pPr marL="1828869" indent="0">
              <a:buNone/>
              <a:defRPr sz="1600" b="1"/>
            </a:lvl5pPr>
            <a:lvl6pPr marL="2286085" indent="0">
              <a:buNone/>
              <a:defRPr sz="1600" b="1"/>
            </a:lvl6pPr>
            <a:lvl7pPr marL="2743302" indent="0">
              <a:buNone/>
              <a:defRPr sz="1600" b="1"/>
            </a:lvl7pPr>
            <a:lvl8pPr marL="3200520" indent="0">
              <a:buNone/>
              <a:defRPr sz="1600" b="1"/>
            </a:lvl8pPr>
            <a:lvl9pPr marL="365773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292A0-433B-4900-9F73-A8D335971164}"/>
              </a:ext>
            </a:extLst>
          </p:cNvPr>
          <p:cNvSpPr>
            <a:spLocks noGrp="1"/>
          </p:cNvSpPr>
          <p:nvPr>
            <p:ph sz="half" idx="2"/>
          </p:nvPr>
        </p:nvSpPr>
        <p:spPr>
          <a:xfrm>
            <a:off x="839793"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9AA1C5-DAEE-4298-A786-DFB32468AB0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18" indent="0">
              <a:buNone/>
              <a:defRPr sz="2000" b="1"/>
            </a:lvl2pPr>
            <a:lvl3pPr marL="914435" indent="0">
              <a:buNone/>
              <a:defRPr sz="1801" b="1"/>
            </a:lvl3pPr>
            <a:lvl4pPr marL="1371651" indent="0">
              <a:buNone/>
              <a:defRPr sz="1600" b="1"/>
            </a:lvl4pPr>
            <a:lvl5pPr marL="1828869" indent="0">
              <a:buNone/>
              <a:defRPr sz="1600" b="1"/>
            </a:lvl5pPr>
            <a:lvl6pPr marL="2286085" indent="0">
              <a:buNone/>
              <a:defRPr sz="1600" b="1"/>
            </a:lvl6pPr>
            <a:lvl7pPr marL="2743302" indent="0">
              <a:buNone/>
              <a:defRPr sz="1600" b="1"/>
            </a:lvl7pPr>
            <a:lvl8pPr marL="3200520" indent="0">
              <a:buNone/>
              <a:defRPr sz="1600" b="1"/>
            </a:lvl8pPr>
            <a:lvl9pPr marL="365773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FFD1BE-A42F-4A17-8B84-6B44CBA7DBE5}"/>
              </a:ext>
            </a:extLst>
          </p:cNvPr>
          <p:cNvSpPr>
            <a:spLocks noGrp="1"/>
          </p:cNvSpPr>
          <p:nvPr>
            <p:ph sz="quarter" idx="4"/>
          </p:nvPr>
        </p:nvSpPr>
        <p:spPr>
          <a:xfrm>
            <a:off x="6172203"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909C00B-3047-4860-885D-6548F971C874}"/>
              </a:ext>
            </a:extLst>
          </p:cNvPr>
          <p:cNvSpPr>
            <a:spLocks noGrp="1"/>
          </p:cNvSpPr>
          <p:nvPr>
            <p:ph type="dt" sz="half" idx="10"/>
          </p:nvPr>
        </p:nvSpPr>
        <p:spPr/>
        <p:txBody>
          <a:bodyPr/>
          <a:lstStyle/>
          <a:p>
            <a:fld id="{1B1A5F91-CF28-4CA3-A8B9-E4CD486245F2}" type="datetimeFigureOut">
              <a:rPr lang="en-GB" smtClean="0"/>
              <a:t>16/11/2023</a:t>
            </a:fld>
            <a:endParaRPr lang="en-GB"/>
          </a:p>
        </p:txBody>
      </p:sp>
      <p:sp>
        <p:nvSpPr>
          <p:cNvPr id="8" name="Footer Placeholder 7">
            <a:extLst>
              <a:ext uri="{FF2B5EF4-FFF2-40B4-BE49-F238E27FC236}">
                <a16:creationId xmlns:a16="http://schemas.microsoft.com/office/drawing/2014/main" id="{DE5E2EEE-CFEE-47AD-8ADF-A37E895A286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20070D-E548-45AF-8BC4-95C15572BDA4}"/>
              </a:ext>
            </a:extLst>
          </p:cNvPr>
          <p:cNvSpPr>
            <a:spLocks noGrp="1"/>
          </p:cNvSpPr>
          <p:nvPr>
            <p:ph type="sldNum" sz="quarter" idx="12"/>
          </p:nvPr>
        </p:nvSpPr>
        <p:spPr/>
        <p:txBody>
          <a:bodyPr/>
          <a:lstStyle/>
          <a:p>
            <a:fld id="{350E4A79-05C0-45A4-90AE-E1DC628B81D7}" type="slidenum">
              <a:rPr lang="en-GB" smtClean="0"/>
              <a:t>‹#›</a:t>
            </a:fld>
            <a:endParaRPr lang="en-GB"/>
          </a:p>
        </p:txBody>
      </p:sp>
    </p:spTree>
    <p:extLst>
      <p:ext uri="{BB962C8B-B14F-4D97-AF65-F5344CB8AC3E}">
        <p14:creationId xmlns:p14="http://schemas.microsoft.com/office/powerpoint/2010/main" val="8664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EEF36-C74B-49B9-8A52-A7EC41A3D2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0BEC338-0679-4CAB-9D2E-418450320800}"/>
              </a:ext>
            </a:extLst>
          </p:cNvPr>
          <p:cNvSpPr>
            <a:spLocks noGrp="1"/>
          </p:cNvSpPr>
          <p:nvPr>
            <p:ph type="dt" sz="half" idx="10"/>
          </p:nvPr>
        </p:nvSpPr>
        <p:spPr/>
        <p:txBody>
          <a:bodyPr/>
          <a:lstStyle/>
          <a:p>
            <a:fld id="{1B1A5F91-CF28-4CA3-A8B9-E4CD486245F2}" type="datetimeFigureOut">
              <a:rPr lang="en-GB" smtClean="0"/>
              <a:t>16/11/2023</a:t>
            </a:fld>
            <a:endParaRPr lang="en-GB"/>
          </a:p>
        </p:txBody>
      </p:sp>
      <p:sp>
        <p:nvSpPr>
          <p:cNvPr id="4" name="Footer Placeholder 3">
            <a:extLst>
              <a:ext uri="{FF2B5EF4-FFF2-40B4-BE49-F238E27FC236}">
                <a16:creationId xmlns:a16="http://schemas.microsoft.com/office/drawing/2014/main" id="{2861B114-07A7-4724-A0E7-D9EE3EA418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E2286C-3D92-4198-A6A4-500FE1E6AE5C}"/>
              </a:ext>
            </a:extLst>
          </p:cNvPr>
          <p:cNvSpPr>
            <a:spLocks noGrp="1"/>
          </p:cNvSpPr>
          <p:nvPr>
            <p:ph type="sldNum" sz="quarter" idx="12"/>
          </p:nvPr>
        </p:nvSpPr>
        <p:spPr/>
        <p:txBody>
          <a:bodyPr/>
          <a:lstStyle/>
          <a:p>
            <a:fld id="{350E4A79-05C0-45A4-90AE-E1DC628B81D7}" type="slidenum">
              <a:rPr lang="en-GB" smtClean="0"/>
              <a:t>‹#›</a:t>
            </a:fld>
            <a:endParaRPr lang="en-GB"/>
          </a:p>
        </p:txBody>
      </p:sp>
    </p:spTree>
    <p:extLst>
      <p:ext uri="{BB962C8B-B14F-4D97-AF65-F5344CB8AC3E}">
        <p14:creationId xmlns:p14="http://schemas.microsoft.com/office/powerpoint/2010/main" val="1633653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E746C5-0B0E-43E1-888E-41ADA5320CE5}"/>
              </a:ext>
            </a:extLst>
          </p:cNvPr>
          <p:cNvSpPr>
            <a:spLocks noGrp="1"/>
          </p:cNvSpPr>
          <p:nvPr>
            <p:ph type="dt" sz="half" idx="10"/>
          </p:nvPr>
        </p:nvSpPr>
        <p:spPr/>
        <p:txBody>
          <a:bodyPr/>
          <a:lstStyle/>
          <a:p>
            <a:fld id="{1B1A5F91-CF28-4CA3-A8B9-E4CD486245F2}" type="datetimeFigureOut">
              <a:rPr lang="en-GB" smtClean="0"/>
              <a:t>16/11/2023</a:t>
            </a:fld>
            <a:endParaRPr lang="en-GB"/>
          </a:p>
        </p:txBody>
      </p:sp>
      <p:sp>
        <p:nvSpPr>
          <p:cNvPr id="3" name="Footer Placeholder 2">
            <a:extLst>
              <a:ext uri="{FF2B5EF4-FFF2-40B4-BE49-F238E27FC236}">
                <a16:creationId xmlns:a16="http://schemas.microsoft.com/office/drawing/2014/main" id="{6BE2CE49-B90B-4114-BDF8-29F8450F6D9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354FF01-2A38-4E0B-82BD-A1DFD6251888}"/>
              </a:ext>
            </a:extLst>
          </p:cNvPr>
          <p:cNvSpPr>
            <a:spLocks noGrp="1"/>
          </p:cNvSpPr>
          <p:nvPr>
            <p:ph type="sldNum" sz="quarter" idx="12"/>
          </p:nvPr>
        </p:nvSpPr>
        <p:spPr/>
        <p:txBody>
          <a:bodyPr/>
          <a:lstStyle/>
          <a:p>
            <a:fld id="{350E4A79-05C0-45A4-90AE-E1DC628B81D7}" type="slidenum">
              <a:rPr lang="en-GB" smtClean="0"/>
              <a:t>‹#›</a:t>
            </a:fld>
            <a:endParaRPr lang="en-GB"/>
          </a:p>
        </p:txBody>
      </p:sp>
    </p:spTree>
    <p:extLst>
      <p:ext uri="{BB962C8B-B14F-4D97-AF65-F5344CB8AC3E}">
        <p14:creationId xmlns:p14="http://schemas.microsoft.com/office/powerpoint/2010/main" val="213532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EDD58-0F9F-417E-83FA-17C7D15EF0C9}"/>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02AEF8-2C22-4F6C-9D46-6E6FF2EB3A33}"/>
              </a:ext>
            </a:extLst>
          </p:cNvPr>
          <p:cNvSpPr>
            <a:spLocks noGrp="1"/>
          </p:cNvSpPr>
          <p:nvPr>
            <p:ph idx="1"/>
          </p:nvPr>
        </p:nvSpPr>
        <p:spPr>
          <a:xfrm>
            <a:off x="5183192"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8EADE2-8863-4D9F-84E9-6911CE3529CB}"/>
              </a:ext>
            </a:extLst>
          </p:cNvPr>
          <p:cNvSpPr>
            <a:spLocks noGrp="1"/>
          </p:cNvSpPr>
          <p:nvPr>
            <p:ph type="body" sz="half" idx="2"/>
          </p:nvPr>
        </p:nvSpPr>
        <p:spPr>
          <a:xfrm>
            <a:off x="839791" y="2057400"/>
            <a:ext cx="3932236" cy="3811588"/>
          </a:xfrm>
        </p:spPr>
        <p:txBody>
          <a:bodyPr/>
          <a:lstStyle>
            <a:lvl1pPr marL="0" indent="0">
              <a:buNone/>
              <a:defRPr sz="1600"/>
            </a:lvl1pPr>
            <a:lvl2pPr marL="457218" indent="0">
              <a:buNone/>
              <a:defRPr sz="1401"/>
            </a:lvl2pPr>
            <a:lvl3pPr marL="914435" indent="0">
              <a:buNone/>
              <a:defRPr sz="1200"/>
            </a:lvl3pPr>
            <a:lvl4pPr marL="1371651" indent="0">
              <a:buNone/>
              <a:defRPr sz="1001"/>
            </a:lvl4pPr>
            <a:lvl5pPr marL="1828869" indent="0">
              <a:buNone/>
              <a:defRPr sz="1001"/>
            </a:lvl5pPr>
            <a:lvl6pPr marL="2286085" indent="0">
              <a:buNone/>
              <a:defRPr sz="1001"/>
            </a:lvl6pPr>
            <a:lvl7pPr marL="2743302" indent="0">
              <a:buNone/>
              <a:defRPr sz="1001"/>
            </a:lvl7pPr>
            <a:lvl8pPr marL="3200520" indent="0">
              <a:buNone/>
              <a:defRPr sz="1001"/>
            </a:lvl8pPr>
            <a:lvl9pPr marL="3657738"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5685061C-4DD1-49A8-8BA9-D5060DA29E81}"/>
              </a:ext>
            </a:extLst>
          </p:cNvPr>
          <p:cNvSpPr>
            <a:spLocks noGrp="1"/>
          </p:cNvSpPr>
          <p:nvPr>
            <p:ph type="dt" sz="half" idx="10"/>
          </p:nvPr>
        </p:nvSpPr>
        <p:spPr/>
        <p:txBody>
          <a:bodyPr/>
          <a:lstStyle/>
          <a:p>
            <a:fld id="{1B1A5F91-CF28-4CA3-A8B9-E4CD486245F2}" type="datetimeFigureOut">
              <a:rPr lang="en-GB" smtClean="0"/>
              <a:t>16/11/2023</a:t>
            </a:fld>
            <a:endParaRPr lang="en-GB"/>
          </a:p>
        </p:txBody>
      </p:sp>
      <p:sp>
        <p:nvSpPr>
          <p:cNvPr id="6" name="Footer Placeholder 5">
            <a:extLst>
              <a:ext uri="{FF2B5EF4-FFF2-40B4-BE49-F238E27FC236}">
                <a16:creationId xmlns:a16="http://schemas.microsoft.com/office/drawing/2014/main" id="{A350C11B-A1CB-4086-87CD-686FB33789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DDEAD5-5AB8-4993-BC7F-22D7C254FA51}"/>
              </a:ext>
            </a:extLst>
          </p:cNvPr>
          <p:cNvSpPr>
            <a:spLocks noGrp="1"/>
          </p:cNvSpPr>
          <p:nvPr>
            <p:ph type="sldNum" sz="quarter" idx="12"/>
          </p:nvPr>
        </p:nvSpPr>
        <p:spPr/>
        <p:txBody>
          <a:bodyPr/>
          <a:lstStyle/>
          <a:p>
            <a:fld id="{350E4A79-05C0-45A4-90AE-E1DC628B81D7}" type="slidenum">
              <a:rPr lang="en-GB" smtClean="0"/>
              <a:t>‹#›</a:t>
            </a:fld>
            <a:endParaRPr lang="en-GB"/>
          </a:p>
        </p:txBody>
      </p:sp>
    </p:spTree>
    <p:extLst>
      <p:ext uri="{BB962C8B-B14F-4D97-AF65-F5344CB8AC3E}">
        <p14:creationId xmlns:p14="http://schemas.microsoft.com/office/powerpoint/2010/main" val="160064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13826-58B6-48E0-9A90-40CF116740F8}"/>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A620A9-C946-4EB5-93AE-B409391F65F6}"/>
              </a:ext>
            </a:extLst>
          </p:cNvPr>
          <p:cNvSpPr>
            <a:spLocks noGrp="1"/>
          </p:cNvSpPr>
          <p:nvPr>
            <p:ph type="pic" idx="1"/>
          </p:nvPr>
        </p:nvSpPr>
        <p:spPr>
          <a:xfrm>
            <a:off x="5183192" y="987425"/>
            <a:ext cx="6172201" cy="4873625"/>
          </a:xfrm>
        </p:spPr>
        <p:txBody>
          <a:bodyPr/>
          <a:lstStyle>
            <a:lvl1pPr marL="0" indent="0">
              <a:buNone/>
              <a:defRPr sz="3200"/>
            </a:lvl1pPr>
            <a:lvl2pPr marL="457218" indent="0">
              <a:buNone/>
              <a:defRPr sz="2800"/>
            </a:lvl2pPr>
            <a:lvl3pPr marL="914435" indent="0">
              <a:buNone/>
              <a:defRPr sz="2400"/>
            </a:lvl3pPr>
            <a:lvl4pPr marL="1371651" indent="0">
              <a:buNone/>
              <a:defRPr sz="2000"/>
            </a:lvl4pPr>
            <a:lvl5pPr marL="1828869" indent="0">
              <a:buNone/>
              <a:defRPr sz="2000"/>
            </a:lvl5pPr>
            <a:lvl6pPr marL="2286085" indent="0">
              <a:buNone/>
              <a:defRPr sz="2000"/>
            </a:lvl6pPr>
            <a:lvl7pPr marL="2743302" indent="0">
              <a:buNone/>
              <a:defRPr sz="2000"/>
            </a:lvl7pPr>
            <a:lvl8pPr marL="3200520" indent="0">
              <a:buNone/>
              <a:defRPr sz="2000"/>
            </a:lvl8pPr>
            <a:lvl9pPr marL="3657738" indent="0">
              <a:buNone/>
              <a:defRPr sz="2000"/>
            </a:lvl9pPr>
          </a:lstStyle>
          <a:p>
            <a:endParaRPr lang="en-GB"/>
          </a:p>
        </p:txBody>
      </p:sp>
      <p:sp>
        <p:nvSpPr>
          <p:cNvPr id="4" name="Text Placeholder 3">
            <a:extLst>
              <a:ext uri="{FF2B5EF4-FFF2-40B4-BE49-F238E27FC236}">
                <a16:creationId xmlns:a16="http://schemas.microsoft.com/office/drawing/2014/main" id="{198E0726-C586-434A-925B-222DE9D5D0D7}"/>
              </a:ext>
            </a:extLst>
          </p:cNvPr>
          <p:cNvSpPr>
            <a:spLocks noGrp="1"/>
          </p:cNvSpPr>
          <p:nvPr>
            <p:ph type="body" sz="half" idx="2"/>
          </p:nvPr>
        </p:nvSpPr>
        <p:spPr>
          <a:xfrm>
            <a:off x="839791" y="2057400"/>
            <a:ext cx="3932236" cy="3811588"/>
          </a:xfrm>
        </p:spPr>
        <p:txBody>
          <a:bodyPr/>
          <a:lstStyle>
            <a:lvl1pPr marL="0" indent="0">
              <a:buNone/>
              <a:defRPr sz="1600"/>
            </a:lvl1pPr>
            <a:lvl2pPr marL="457218" indent="0">
              <a:buNone/>
              <a:defRPr sz="1401"/>
            </a:lvl2pPr>
            <a:lvl3pPr marL="914435" indent="0">
              <a:buNone/>
              <a:defRPr sz="1200"/>
            </a:lvl3pPr>
            <a:lvl4pPr marL="1371651" indent="0">
              <a:buNone/>
              <a:defRPr sz="1001"/>
            </a:lvl4pPr>
            <a:lvl5pPr marL="1828869" indent="0">
              <a:buNone/>
              <a:defRPr sz="1001"/>
            </a:lvl5pPr>
            <a:lvl6pPr marL="2286085" indent="0">
              <a:buNone/>
              <a:defRPr sz="1001"/>
            </a:lvl6pPr>
            <a:lvl7pPr marL="2743302" indent="0">
              <a:buNone/>
              <a:defRPr sz="1001"/>
            </a:lvl7pPr>
            <a:lvl8pPr marL="3200520" indent="0">
              <a:buNone/>
              <a:defRPr sz="1001"/>
            </a:lvl8pPr>
            <a:lvl9pPr marL="3657738"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C5AF4542-E0DC-4C36-8CB6-9E600355E614}"/>
              </a:ext>
            </a:extLst>
          </p:cNvPr>
          <p:cNvSpPr>
            <a:spLocks noGrp="1"/>
          </p:cNvSpPr>
          <p:nvPr>
            <p:ph type="dt" sz="half" idx="10"/>
          </p:nvPr>
        </p:nvSpPr>
        <p:spPr/>
        <p:txBody>
          <a:bodyPr/>
          <a:lstStyle/>
          <a:p>
            <a:fld id="{1B1A5F91-CF28-4CA3-A8B9-E4CD486245F2}" type="datetimeFigureOut">
              <a:rPr lang="en-GB" smtClean="0"/>
              <a:t>16/11/2023</a:t>
            </a:fld>
            <a:endParaRPr lang="en-GB"/>
          </a:p>
        </p:txBody>
      </p:sp>
      <p:sp>
        <p:nvSpPr>
          <p:cNvPr id="6" name="Footer Placeholder 5">
            <a:extLst>
              <a:ext uri="{FF2B5EF4-FFF2-40B4-BE49-F238E27FC236}">
                <a16:creationId xmlns:a16="http://schemas.microsoft.com/office/drawing/2014/main" id="{26CFAF36-EDB8-4981-9D3E-4B06ED3E2D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0EAAEA-A715-472C-B444-D6BB41B8B52F}"/>
              </a:ext>
            </a:extLst>
          </p:cNvPr>
          <p:cNvSpPr>
            <a:spLocks noGrp="1"/>
          </p:cNvSpPr>
          <p:nvPr>
            <p:ph type="sldNum" sz="quarter" idx="12"/>
          </p:nvPr>
        </p:nvSpPr>
        <p:spPr/>
        <p:txBody>
          <a:bodyPr/>
          <a:lstStyle/>
          <a:p>
            <a:fld id="{350E4A79-05C0-45A4-90AE-E1DC628B81D7}" type="slidenum">
              <a:rPr lang="en-GB" smtClean="0"/>
              <a:t>‹#›</a:t>
            </a:fld>
            <a:endParaRPr lang="en-GB"/>
          </a:p>
        </p:txBody>
      </p:sp>
    </p:spTree>
    <p:extLst>
      <p:ext uri="{BB962C8B-B14F-4D97-AF65-F5344CB8AC3E}">
        <p14:creationId xmlns:p14="http://schemas.microsoft.com/office/powerpoint/2010/main" val="3942379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A527C-23B4-4E7B-8212-97C5E54FF8CC}"/>
              </a:ext>
            </a:extLst>
          </p:cNvPr>
          <p:cNvSpPr>
            <a:spLocks noGrp="1"/>
          </p:cNvSpPr>
          <p:nvPr>
            <p:ph type="title"/>
          </p:nvPr>
        </p:nvSpPr>
        <p:spPr>
          <a:xfrm>
            <a:off x="838205"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3E0F86-18EA-422E-B99D-D02AB4246F05}"/>
              </a:ext>
            </a:extLst>
          </p:cNvPr>
          <p:cNvSpPr>
            <a:spLocks noGrp="1"/>
          </p:cNvSpPr>
          <p:nvPr>
            <p:ph type="body" idx="1"/>
          </p:nvPr>
        </p:nvSpPr>
        <p:spPr>
          <a:xfrm>
            <a:off x="838205"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C8AE9F-8A69-4D5F-8E97-ACBDFBFAACE9}"/>
              </a:ext>
            </a:extLst>
          </p:cNvPr>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A5F91-CF28-4CA3-A8B9-E4CD486245F2}" type="datetimeFigureOut">
              <a:rPr lang="en-GB" smtClean="0"/>
              <a:t>16/11/2023</a:t>
            </a:fld>
            <a:endParaRPr lang="en-GB"/>
          </a:p>
        </p:txBody>
      </p:sp>
      <p:sp>
        <p:nvSpPr>
          <p:cNvPr id="5" name="Footer Placeholder 4">
            <a:extLst>
              <a:ext uri="{FF2B5EF4-FFF2-40B4-BE49-F238E27FC236}">
                <a16:creationId xmlns:a16="http://schemas.microsoft.com/office/drawing/2014/main" id="{062C0446-1B1E-4AE0-B9FC-BAE454A27BE2}"/>
              </a:ext>
            </a:extLst>
          </p:cNvPr>
          <p:cNvSpPr>
            <a:spLocks noGrp="1"/>
          </p:cNvSpPr>
          <p:nvPr>
            <p:ph type="ftr" sz="quarter" idx="3"/>
          </p:nvPr>
        </p:nvSpPr>
        <p:spPr>
          <a:xfrm>
            <a:off x="4038605"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821C8E-6AF8-448C-B8D9-194F0F29B1A7}"/>
              </a:ext>
            </a:extLst>
          </p:cNvPr>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E4A79-05C0-45A4-90AE-E1DC628B81D7}" type="slidenum">
              <a:rPr lang="en-GB" smtClean="0"/>
              <a:t>‹#›</a:t>
            </a:fld>
            <a:endParaRPr lang="en-GB"/>
          </a:p>
        </p:txBody>
      </p:sp>
    </p:spTree>
    <p:extLst>
      <p:ext uri="{BB962C8B-B14F-4D97-AF65-F5344CB8AC3E}">
        <p14:creationId xmlns:p14="http://schemas.microsoft.com/office/powerpoint/2010/main" val="904426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3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9" indent="-228609" algn="l" defTabSz="914435"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25" indent="-228609" algn="l" defTabSz="91443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44" indent="-228609" algn="l" defTabSz="91443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62" indent="-228609" algn="l" defTabSz="91443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78" indent="-228609" algn="l" defTabSz="91443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96" indent="-228609" algn="l" defTabSz="91443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13" indent="-228609" algn="l" defTabSz="91443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129" indent="-228609" algn="l" defTabSz="91443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345" indent="-228609" algn="l" defTabSz="91443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35" rtl="0" eaLnBrk="1" latinLnBrk="0" hangingPunct="1">
        <a:defRPr sz="1801" kern="1200">
          <a:solidFill>
            <a:schemeClr val="tx1"/>
          </a:solidFill>
          <a:latin typeface="+mn-lt"/>
          <a:ea typeface="+mn-ea"/>
          <a:cs typeface="+mn-cs"/>
        </a:defRPr>
      </a:lvl1pPr>
      <a:lvl2pPr marL="457218" algn="l" defTabSz="914435" rtl="0" eaLnBrk="1" latinLnBrk="0" hangingPunct="1">
        <a:defRPr sz="1801" kern="1200">
          <a:solidFill>
            <a:schemeClr val="tx1"/>
          </a:solidFill>
          <a:latin typeface="+mn-lt"/>
          <a:ea typeface="+mn-ea"/>
          <a:cs typeface="+mn-cs"/>
        </a:defRPr>
      </a:lvl2pPr>
      <a:lvl3pPr marL="914435" algn="l" defTabSz="914435" rtl="0" eaLnBrk="1" latinLnBrk="0" hangingPunct="1">
        <a:defRPr sz="1801" kern="1200">
          <a:solidFill>
            <a:schemeClr val="tx1"/>
          </a:solidFill>
          <a:latin typeface="+mn-lt"/>
          <a:ea typeface="+mn-ea"/>
          <a:cs typeface="+mn-cs"/>
        </a:defRPr>
      </a:lvl3pPr>
      <a:lvl4pPr marL="1371651" algn="l" defTabSz="914435" rtl="0" eaLnBrk="1" latinLnBrk="0" hangingPunct="1">
        <a:defRPr sz="1801" kern="1200">
          <a:solidFill>
            <a:schemeClr val="tx1"/>
          </a:solidFill>
          <a:latin typeface="+mn-lt"/>
          <a:ea typeface="+mn-ea"/>
          <a:cs typeface="+mn-cs"/>
        </a:defRPr>
      </a:lvl4pPr>
      <a:lvl5pPr marL="1828869" algn="l" defTabSz="914435" rtl="0" eaLnBrk="1" latinLnBrk="0" hangingPunct="1">
        <a:defRPr sz="1801" kern="1200">
          <a:solidFill>
            <a:schemeClr val="tx1"/>
          </a:solidFill>
          <a:latin typeface="+mn-lt"/>
          <a:ea typeface="+mn-ea"/>
          <a:cs typeface="+mn-cs"/>
        </a:defRPr>
      </a:lvl5pPr>
      <a:lvl6pPr marL="2286085" algn="l" defTabSz="914435" rtl="0" eaLnBrk="1" latinLnBrk="0" hangingPunct="1">
        <a:defRPr sz="1801" kern="1200">
          <a:solidFill>
            <a:schemeClr val="tx1"/>
          </a:solidFill>
          <a:latin typeface="+mn-lt"/>
          <a:ea typeface="+mn-ea"/>
          <a:cs typeface="+mn-cs"/>
        </a:defRPr>
      </a:lvl6pPr>
      <a:lvl7pPr marL="2743302" algn="l" defTabSz="914435" rtl="0" eaLnBrk="1" latinLnBrk="0" hangingPunct="1">
        <a:defRPr sz="1801" kern="1200">
          <a:solidFill>
            <a:schemeClr val="tx1"/>
          </a:solidFill>
          <a:latin typeface="+mn-lt"/>
          <a:ea typeface="+mn-ea"/>
          <a:cs typeface="+mn-cs"/>
        </a:defRPr>
      </a:lvl7pPr>
      <a:lvl8pPr marL="3200520" algn="l" defTabSz="914435" rtl="0" eaLnBrk="1" latinLnBrk="0" hangingPunct="1">
        <a:defRPr sz="1801" kern="1200">
          <a:solidFill>
            <a:schemeClr val="tx1"/>
          </a:solidFill>
          <a:latin typeface="+mn-lt"/>
          <a:ea typeface="+mn-ea"/>
          <a:cs typeface="+mn-cs"/>
        </a:defRPr>
      </a:lvl8pPr>
      <a:lvl9pPr marL="3657738" algn="l" defTabSz="914435"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BF5932-B5CD-8AF4-CC8C-3AC2500671CD}"/>
              </a:ext>
            </a:extLst>
          </p:cNvPr>
          <p:cNvPicPr>
            <a:picLocks noChangeAspect="1"/>
          </p:cNvPicPr>
          <p:nvPr/>
        </p:nvPicPr>
        <p:blipFill rotWithShape="1">
          <a:blip r:embed="rId2"/>
          <a:srcRect l="15822" t="33604" r="52774" b="39418"/>
          <a:stretch/>
        </p:blipFill>
        <p:spPr>
          <a:xfrm>
            <a:off x="169314" y="204952"/>
            <a:ext cx="4639169" cy="2241807"/>
          </a:xfrm>
          <a:prstGeom prst="rect">
            <a:avLst/>
          </a:prstGeom>
        </p:spPr>
      </p:pic>
      <p:pic>
        <p:nvPicPr>
          <p:cNvPr id="5" name="Picture 4">
            <a:extLst>
              <a:ext uri="{FF2B5EF4-FFF2-40B4-BE49-F238E27FC236}">
                <a16:creationId xmlns:a16="http://schemas.microsoft.com/office/drawing/2014/main" id="{B4EB93C4-7ED4-0086-571B-A57E0F2B3643}"/>
              </a:ext>
            </a:extLst>
          </p:cNvPr>
          <p:cNvPicPr>
            <a:picLocks noChangeAspect="1"/>
          </p:cNvPicPr>
          <p:nvPr/>
        </p:nvPicPr>
        <p:blipFill rotWithShape="1">
          <a:blip r:embed="rId2"/>
          <a:srcRect l="63792" t="31470" r="18201" b="40049"/>
          <a:stretch/>
        </p:blipFill>
        <p:spPr>
          <a:xfrm>
            <a:off x="9137596" y="204952"/>
            <a:ext cx="2782615" cy="2475668"/>
          </a:xfrm>
          <a:prstGeom prst="rect">
            <a:avLst/>
          </a:prstGeom>
        </p:spPr>
      </p:pic>
      <p:sp>
        <p:nvSpPr>
          <p:cNvPr id="4" name="TextBox 3">
            <a:extLst>
              <a:ext uri="{FF2B5EF4-FFF2-40B4-BE49-F238E27FC236}">
                <a16:creationId xmlns:a16="http://schemas.microsoft.com/office/drawing/2014/main" id="{A627EF35-3210-435D-9619-8DAFA8F0F536}"/>
              </a:ext>
            </a:extLst>
          </p:cNvPr>
          <p:cNvSpPr txBox="1"/>
          <p:nvPr/>
        </p:nvSpPr>
        <p:spPr>
          <a:xfrm>
            <a:off x="169314" y="2601792"/>
            <a:ext cx="11853372" cy="4616648"/>
          </a:xfrm>
          <a:prstGeom prst="rect">
            <a:avLst/>
          </a:prstGeom>
          <a:noFill/>
        </p:spPr>
        <p:txBody>
          <a:bodyPr wrap="square" rtlCol="0">
            <a:spAutoFit/>
          </a:bodyPr>
          <a:lstStyle/>
          <a:p>
            <a:r>
              <a:rPr lang="en-GB" b="1" dirty="0">
                <a:solidFill>
                  <a:srgbClr val="00B050"/>
                </a:solidFill>
              </a:rPr>
              <a:t>Our vision for Sociology at Idsall:</a:t>
            </a:r>
            <a:endParaRPr lang="en-GB" sz="1050" dirty="0"/>
          </a:p>
          <a:p>
            <a:r>
              <a:rPr lang="en-GB" sz="1600" dirty="0"/>
              <a:t>Sociology is academic the study of human social relationships and institutions. We study the AQA A-Level course at </a:t>
            </a:r>
            <a:r>
              <a:rPr lang="en-GB" sz="1600" dirty="0" err="1"/>
              <a:t>Idsall</a:t>
            </a:r>
            <a:r>
              <a:rPr lang="en-GB" sz="1600" dirty="0"/>
              <a:t>. This specification offers an engaging and effective introduction to the subject, focusing on the study of contemporary British society. Sociology will help our students to come to grips with a diverse and changing Britain, and to a lesser extent the world at large, by giving them opportunities to engage with the social, cultural and political dimensions of the world they live in. </a:t>
            </a:r>
          </a:p>
          <a:p>
            <a:endParaRPr lang="en-GB" sz="1600" dirty="0"/>
          </a:p>
          <a:p>
            <a:r>
              <a:rPr lang="en-GB" sz="1600" dirty="0"/>
              <a:t>Our Idsall A-Level course is broad and balanced and encourages our students to acquire knowledge and a critical understanding of contemporary social processes and social changes. Additionally, students will learn to appreciate the significance of theoretical and conceptual issues in sociological debate whilst understanding and evaluating sociological methodology and a range of research methods. Students will develop skills that enable individuals to focus on their personal identity, roles and responsibilities within society and develop a lifelong interest in social issues. </a:t>
            </a:r>
          </a:p>
          <a:p>
            <a:endParaRPr lang="en-GB" dirty="0"/>
          </a:p>
          <a:p>
            <a:r>
              <a:rPr lang="en-GB" b="1" dirty="0">
                <a:solidFill>
                  <a:srgbClr val="00B050"/>
                </a:solidFill>
              </a:rPr>
              <a:t>The Golden Threads of our Sociology Curriculum:</a:t>
            </a:r>
            <a:endParaRPr lang="en-GB" dirty="0"/>
          </a:p>
          <a:p>
            <a:r>
              <a:rPr lang="en-GB" sz="1600" dirty="0"/>
              <a:t>Socialisation, Culture and Identity; Power and Stratification; Sociology in the real world - Contemporary UK society; Sociological perspectives and theories; Sociological research methods and design; Sociological debate; Sociology as a science; Sociological debate; Sociology and Social Policy; Sociological debate; The impact of Globalisation on society.</a:t>
            </a:r>
          </a:p>
          <a:p>
            <a:endParaRPr lang="en-GB" sz="1600" dirty="0"/>
          </a:p>
          <a:p>
            <a:endParaRPr lang="en-GB" dirty="0"/>
          </a:p>
        </p:txBody>
      </p:sp>
    </p:spTree>
    <p:extLst>
      <p:ext uri="{BB962C8B-B14F-4D97-AF65-F5344CB8AC3E}">
        <p14:creationId xmlns:p14="http://schemas.microsoft.com/office/powerpoint/2010/main" val="1662415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0BAD64-7986-453C-B500-8B0815DF668B}"/>
              </a:ext>
            </a:extLst>
          </p:cNvPr>
          <p:cNvSpPr/>
          <p:nvPr/>
        </p:nvSpPr>
        <p:spPr>
          <a:xfrm>
            <a:off x="-24108" y="0"/>
            <a:ext cx="8180026" cy="923460"/>
          </a:xfrm>
          <a:prstGeom prst="rect">
            <a:avLst/>
          </a:prstGeom>
          <a:solidFill>
            <a:srgbClr val="FFFF00"/>
          </a:solidFill>
        </p:spPr>
        <p:txBody>
          <a:bodyPr wrap="square" lIns="91440" tIns="45721" rIns="91440" bIns="45721">
            <a:spAutoFit/>
          </a:bodyPr>
          <a:lstStyle/>
          <a:p>
            <a:pPr algn="ctr"/>
            <a:r>
              <a:rPr lang="en-US" sz="3600" b="1" dirty="0">
                <a:ln w="12700">
                  <a:solidFill>
                    <a:schemeClr val="accent1"/>
                  </a:solidFill>
                  <a:prstDash val="solid"/>
                </a:ln>
                <a:solidFill>
                  <a:srgbClr val="008000"/>
                </a:solidFill>
                <a:effectLst>
                  <a:outerShdw dist="38100" dir="2640000" algn="bl" rotWithShape="0">
                    <a:schemeClr val="accent1"/>
                  </a:outerShdw>
                </a:effectLst>
                <a:latin typeface="Century Gothic" panose="020B0502020202020204" pitchFamily="34" charset="0"/>
              </a:rPr>
              <a:t>Year 12 Sociology Overview</a:t>
            </a:r>
          </a:p>
          <a:p>
            <a:pPr algn="ctr"/>
            <a:r>
              <a:rPr lang="en-US" sz="1801" b="1" dirty="0">
                <a:ln w="12700">
                  <a:solidFill>
                    <a:schemeClr val="accent1"/>
                  </a:solidFill>
                  <a:prstDash val="solid"/>
                </a:ln>
                <a:solidFill>
                  <a:srgbClr val="008000"/>
                </a:solidFill>
                <a:effectLst>
                  <a:outerShdw dist="38100" dir="2640000" algn="bl" rotWithShape="0">
                    <a:schemeClr val="accent1"/>
                  </a:outerShdw>
                </a:effectLst>
                <a:latin typeface="Century Gothic" panose="020B0502020202020204" pitchFamily="34" charset="0"/>
              </a:rPr>
              <a:t>What is my learning journey this year?</a:t>
            </a:r>
          </a:p>
        </p:txBody>
      </p:sp>
      <p:sp>
        <p:nvSpPr>
          <p:cNvPr id="11" name="Rectangle 10">
            <a:extLst>
              <a:ext uri="{FF2B5EF4-FFF2-40B4-BE49-F238E27FC236}">
                <a16:creationId xmlns:a16="http://schemas.microsoft.com/office/drawing/2014/main" id="{AFA71D6B-639E-4894-8609-48AA05763C2B}"/>
              </a:ext>
            </a:extLst>
          </p:cNvPr>
          <p:cNvSpPr/>
          <p:nvPr/>
        </p:nvSpPr>
        <p:spPr>
          <a:xfrm>
            <a:off x="8256238" y="104083"/>
            <a:ext cx="3852908" cy="769443"/>
          </a:xfrm>
          <a:prstGeom prst="rect">
            <a:avLst/>
          </a:prstGeom>
          <a:solidFill>
            <a:schemeClr val="accent4">
              <a:lumMod val="60000"/>
              <a:lumOff val="40000"/>
            </a:schemeClr>
          </a:solidFill>
        </p:spPr>
        <p:txBody>
          <a:bodyPr wrap="square" lIns="91440" tIns="45721" rIns="91440" bIns="45721">
            <a:spAutoFit/>
          </a:bodyPr>
          <a:lstStyle/>
          <a:p>
            <a:pPr algn="ctr"/>
            <a:r>
              <a:rPr lang="en-US" sz="1100" dirty="0">
                <a:ln w="0"/>
                <a:effectLst>
                  <a:outerShdw blurRad="38100" dist="19050" dir="2700000" algn="tl" rotWithShape="0">
                    <a:schemeClr val="dk1">
                      <a:alpha val="40000"/>
                    </a:schemeClr>
                  </a:outerShdw>
                </a:effectLst>
                <a:latin typeface="Century Gothic" panose="020B0502020202020204" pitchFamily="34" charset="0"/>
              </a:rPr>
              <a:t>Make a sociology key word glossary, updating it throughout the year. This will help you to develop the tier three vocabulary you will need to access the higher grades in your final exams.</a:t>
            </a:r>
          </a:p>
        </p:txBody>
      </p:sp>
      <p:pic>
        <p:nvPicPr>
          <p:cNvPr id="12" name="Picture 11">
            <a:extLst>
              <a:ext uri="{FF2B5EF4-FFF2-40B4-BE49-F238E27FC236}">
                <a16:creationId xmlns:a16="http://schemas.microsoft.com/office/drawing/2014/main" id="{71AF0C37-4D34-45ED-BB39-56AE7F1E22ED}"/>
              </a:ext>
            </a:extLst>
          </p:cNvPr>
          <p:cNvPicPr>
            <a:picLocks noChangeAspect="1"/>
          </p:cNvPicPr>
          <p:nvPr/>
        </p:nvPicPr>
        <p:blipFill>
          <a:blip r:embed="rId2"/>
          <a:stretch>
            <a:fillRect/>
          </a:stretch>
        </p:blipFill>
        <p:spPr>
          <a:xfrm>
            <a:off x="11278484" y="770372"/>
            <a:ext cx="876080" cy="876080"/>
          </a:xfrm>
          <a:prstGeom prst="rect">
            <a:avLst/>
          </a:prstGeom>
        </p:spPr>
      </p:pic>
      <p:pic>
        <p:nvPicPr>
          <p:cNvPr id="13" name="Picture 12">
            <a:extLst>
              <a:ext uri="{FF2B5EF4-FFF2-40B4-BE49-F238E27FC236}">
                <a16:creationId xmlns:a16="http://schemas.microsoft.com/office/drawing/2014/main" id="{75F3B69B-7ABF-461C-A06D-3AD90AEE386B}"/>
              </a:ext>
            </a:extLst>
          </p:cNvPr>
          <p:cNvPicPr>
            <a:picLocks noChangeAspect="1"/>
          </p:cNvPicPr>
          <p:nvPr/>
        </p:nvPicPr>
        <p:blipFill rotWithShape="1">
          <a:blip r:embed="rId3"/>
          <a:srcRect b="3058"/>
          <a:stretch/>
        </p:blipFill>
        <p:spPr>
          <a:xfrm>
            <a:off x="934844" y="2008596"/>
            <a:ext cx="11233925" cy="3929957"/>
          </a:xfrm>
          <a:prstGeom prst="rect">
            <a:avLst/>
          </a:prstGeom>
        </p:spPr>
      </p:pic>
      <p:sp>
        <p:nvSpPr>
          <p:cNvPr id="14" name="Rectangle 13">
            <a:extLst>
              <a:ext uri="{FF2B5EF4-FFF2-40B4-BE49-F238E27FC236}">
                <a16:creationId xmlns:a16="http://schemas.microsoft.com/office/drawing/2014/main" id="{6947AFD2-44D4-461F-BF65-14C150EC57EA}"/>
              </a:ext>
            </a:extLst>
          </p:cNvPr>
          <p:cNvSpPr/>
          <p:nvPr/>
        </p:nvSpPr>
        <p:spPr>
          <a:xfrm rot="5400000">
            <a:off x="885275" y="2408238"/>
            <a:ext cx="1183337" cy="646333"/>
          </a:xfrm>
          <a:prstGeom prst="rect">
            <a:avLst/>
          </a:prstGeom>
          <a:noFill/>
        </p:spPr>
        <p:txBody>
          <a:bodyPr wrap="none" lIns="91440" tIns="45721" rIns="91440" bIns="45721">
            <a:spAutoFit/>
          </a:bodyPr>
          <a:lstStyle/>
          <a:p>
            <a:pPr algn="ctr"/>
            <a:r>
              <a:rPr lang="en-US" sz="3600" dirty="0">
                <a:ln w="0"/>
                <a:effectLst>
                  <a:outerShdw blurRad="38100" dist="19050" dir="2700000" algn="tl" rotWithShape="0">
                    <a:schemeClr val="dk1">
                      <a:alpha val="40000"/>
                    </a:schemeClr>
                  </a:outerShdw>
                </a:effectLst>
                <a:latin typeface="Century Gothic" panose="020B0502020202020204" pitchFamily="34" charset="0"/>
              </a:rPr>
              <a:t>Start</a:t>
            </a:r>
          </a:p>
        </p:txBody>
      </p:sp>
      <p:sp>
        <p:nvSpPr>
          <p:cNvPr id="15" name="Rectangle 14">
            <a:extLst>
              <a:ext uri="{FF2B5EF4-FFF2-40B4-BE49-F238E27FC236}">
                <a16:creationId xmlns:a16="http://schemas.microsoft.com/office/drawing/2014/main" id="{D15F8697-99CB-44E6-B044-7928EE39BDDD}"/>
              </a:ext>
            </a:extLst>
          </p:cNvPr>
          <p:cNvSpPr/>
          <p:nvPr/>
        </p:nvSpPr>
        <p:spPr>
          <a:xfrm rot="16200000">
            <a:off x="11166677" y="4760112"/>
            <a:ext cx="1018227" cy="646589"/>
          </a:xfrm>
          <a:prstGeom prst="rect">
            <a:avLst/>
          </a:prstGeom>
          <a:noFill/>
        </p:spPr>
        <p:txBody>
          <a:bodyPr wrap="none" lIns="91440" tIns="45721" rIns="91440" bIns="45721">
            <a:spAutoFit/>
          </a:bodyPr>
          <a:lstStyle/>
          <a:p>
            <a:pPr algn="ctr"/>
            <a:r>
              <a:rPr lang="en-US" sz="1801" dirty="0">
                <a:ln w="0"/>
                <a:effectLst>
                  <a:outerShdw blurRad="38100" dist="19050" dir="2700000" algn="tl" rotWithShape="0">
                    <a:schemeClr val="dk1">
                      <a:alpha val="40000"/>
                    </a:schemeClr>
                  </a:outerShdw>
                </a:effectLst>
                <a:latin typeface="Century Gothic" panose="020B0502020202020204" pitchFamily="34" charset="0"/>
              </a:rPr>
              <a:t>Onto </a:t>
            </a:r>
          </a:p>
          <a:p>
            <a:pPr algn="ctr"/>
            <a:r>
              <a:rPr lang="en-US" sz="1801" dirty="0">
                <a:ln w="0"/>
                <a:effectLst>
                  <a:outerShdw blurRad="38100" dist="19050" dir="2700000" algn="tl" rotWithShape="0">
                    <a:schemeClr val="dk1">
                      <a:alpha val="40000"/>
                    </a:schemeClr>
                  </a:outerShdw>
                </a:effectLst>
                <a:latin typeface="Century Gothic" panose="020B0502020202020204" pitchFamily="34" charset="0"/>
              </a:rPr>
              <a:t>Year 13</a:t>
            </a:r>
          </a:p>
        </p:txBody>
      </p:sp>
      <p:sp>
        <p:nvSpPr>
          <p:cNvPr id="4" name="TextBox 3">
            <a:extLst>
              <a:ext uri="{FF2B5EF4-FFF2-40B4-BE49-F238E27FC236}">
                <a16:creationId xmlns:a16="http://schemas.microsoft.com/office/drawing/2014/main" id="{597AAAC3-19DF-416E-B735-2561B0F65C0A}"/>
              </a:ext>
            </a:extLst>
          </p:cNvPr>
          <p:cNvSpPr txBox="1"/>
          <p:nvPr/>
        </p:nvSpPr>
        <p:spPr>
          <a:xfrm rot="16200000">
            <a:off x="-1219654" y="3423723"/>
            <a:ext cx="3237697" cy="584775"/>
          </a:xfrm>
          <a:prstGeom prst="rect">
            <a:avLst/>
          </a:prstGeom>
          <a:noFill/>
        </p:spPr>
        <p:txBody>
          <a:bodyPr wrap="square" rtlCol="0">
            <a:spAutoFit/>
          </a:bodyPr>
          <a:lstStyle/>
          <a:p>
            <a:pPr algn="ctr"/>
            <a:r>
              <a:rPr lang="en-GB" sz="1600" b="1" dirty="0">
                <a:latin typeface="Century Gothic" panose="020B0502020202020204" pitchFamily="34" charset="0"/>
              </a:rPr>
              <a:t>GCSE 5+ in English Language and a humanities subject.</a:t>
            </a:r>
          </a:p>
        </p:txBody>
      </p:sp>
      <p:sp>
        <p:nvSpPr>
          <p:cNvPr id="16" name="TextBox 15">
            <a:extLst>
              <a:ext uri="{FF2B5EF4-FFF2-40B4-BE49-F238E27FC236}">
                <a16:creationId xmlns:a16="http://schemas.microsoft.com/office/drawing/2014/main" id="{07F2448F-AE34-4B1C-8CA7-3A877BC47972}"/>
              </a:ext>
            </a:extLst>
          </p:cNvPr>
          <p:cNvSpPr txBox="1"/>
          <p:nvPr/>
        </p:nvSpPr>
        <p:spPr>
          <a:xfrm>
            <a:off x="-24108" y="964732"/>
            <a:ext cx="1672178" cy="830997"/>
          </a:xfrm>
          <a:prstGeom prst="rect">
            <a:avLst/>
          </a:prstGeom>
          <a:noFill/>
        </p:spPr>
        <p:txBody>
          <a:bodyPr wrap="square" rtlCol="0">
            <a:spAutoFit/>
          </a:bodyPr>
          <a:lstStyle/>
          <a:p>
            <a:pPr algn="ctr"/>
            <a:r>
              <a:rPr lang="en-GB" sz="1200" dirty="0">
                <a:latin typeface="Century Gothic" panose="020B0502020202020204" pitchFamily="34" charset="0"/>
              </a:rPr>
              <a:t>Complete the year 11 sixth form transition booklet for sociology</a:t>
            </a:r>
          </a:p>
        </p:txBody>
      </p:sp>
      <p:sp>
        <p:nvSpPr>
          <p:cNvPr id="17" name="Arrow: Bent 16">
            <a:extLst>
              <a:ext uri="{FF2B5EF4-FFF2-40B4-BE49-F238E27FC236}">
                <a16:creationId xmlns:a16="http://schemas.microsoft.com/office/drawing/2014/main" id="{1AA09EB5-4BAB-4F21-99E9-F52C4477E6A2}"/>
              </a:ext>
            </a:extLst>
          </p:cNvPr>
          <p:cNvSpPr/>
          <p:nvPr/>
        </p:nvSpPr>
        <p:spPr>
          <a:xfrm rot="16200000" flipV="1">
            <a:off x="370771" y="3530666"/>
            <a:ext cx="1100715" cy="45729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18" name="Arrow: Bent 17">
            <a:extLst>
              <a:ext uri="{FF2B5EF4-FFF2-40B4-BE49-F238E27FC236}">
                <a16:creationId xmlns:a16="http://schemas.microsoft.com/office/drawing/2014/main" id="{412ACD0A-628E-4FF4-934F-6BF44EE98A79}"/>
              </a:ext>
            </a:extLst>
          </p:cNvPr>
          <p:cNvSpPr/>
          <p:nvPr/>
        </p:nvSpPr>
        <p:spPr>
          <a:xfrm flipV="1">
            <a:off x="644597" y="1795731"/>
            <a:ext cx="457298" cy="61612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19" name="TextBox 18">
            <a:extLst>
              <a:ext uri="{FF2B5EF4-FFF2-40B4-BE49-F238E27FC236}">
                <a16:creationId xmlns:a16="http://schemas.microsoft.com/office/drawing/2014/main" id="{6621AA2E-010B-4566-85D5-FD94018BC100}"/>
              </a:ext>
            </a:extLst>
          </p:cNvPr>
          <p:cNvSpPr txBox="1"/>
          <p:nvPr/>
        </p:nvSpPr>
        <p:spPr>
          <a:xfrm>
            <a:off x="1049674" y="1778888"/>
            <a:ext cx="3237698" cy="769698"/>
          </a:xfrm>
          <a:prstGeom prst="rect">
            <a:avLst/>
          </a:prstGeom>
          <a:noFill/>
        </p:spPr>
        <p:txBody>
          <a:bodyPr wrap="square" rtlCol="0">
            <a:spAutoFit/>
          </a:bodyPr>
          <a:lstStyle/>
          <a:p>
            <a:pPr algn="ctr"/>
            <a:r>
              <a:rPr lang="en-GB" sz="2201" b="1" dirty="0">
                <a:effectLst>
                  <a:outerShdw blurRad="38100" dist="38100" dir="2700000" algn="tl">
                    <a:srgbClr val="000000">
                      <a:alpha val="43137"/>
                    </a:srgbClr>
                  </a:outerShdw>
                </a:effectLst>
                <a:latin typeface="Century Gothic" panose="020B0502020202020204" pitchFamily="34" charset="0"/>
              </a:rPr>
              <a:t>Introduction </a:t>
            </a:r>
          </a:p>
          <a:p>
            <a:pPr algn="ctr"/>
            <a:r>
              <a:rPr lang="en-GB" sz="2201" b="1" dirty="0">
                <a:effectLst>
                  <a:outerShdw blurRad="38100" dist="38100" dir="2700000" algn="tl">
                    <a:srgbClr val="000000">
                      <a:alpha val="43137"/>
                    </a:srgbClr>
                  </a:outerShdw>
                </a:effectLst>
                <a:latin typeface="Century Gothic" panose="020B0502020202020204" pitchFamily="34" charset="0"/>
              </a:rPr>
              <a:t>To Sociology</a:t>
            </a:r>
          </a:p>
        </p:txBody>
      </p:sp>
      <p:sp>
        <p:nvSpPr>
          <p:cNvPr id="20" name="TextBox 19">
            <a:extLst>
              <a:ext uri="{FF2B5EF4-FFF2-40B4-BE49-F238E27FC236}">
                <a16:creationId xmlns:a16="http://schemas.microsoft.com/office/drawing/2014/main" id="{7D52E829-5BA9-414E-9EF5-D20342E19053}"/>
              </a:ext>
            </a:extLst>
          </p:cNvPr>
          <p:cNvSpPr txBox="1"/>
          <p:nvPr/>
        </p:nvSpPr>
        <p:spPr>
          <a:xfrm>
            <a:off x="2248676" y="2597825"/>
            <a:ext cx="3237698" cy="769698"/>
          </a:xfrm>
          <a:prstGeom prst="rect">
            <a:avLst/>
          </a:prstGeom>
          <a:noFill/>
        </p:spPr>
        <p:txBody>
          <a:bodyPr wrap="square" rtlCol="0">
            <a:spAutoFit/>
          </a:bodyPr>
          <a:lstStyle/>
          <a:p>
            <a:pPr algn="ctr"/>
            <a:r>
              <a:rPr lang="en-GB" sz="2201" b="1" dirty="0">
                <a:solidFill>
                  <a:srgbClr val="008000"/>
                </a:solidFill>
                <a:effectLst>
                  <a:outerShdw blurRad="38100" dist="38100" dir="2700000" algn="tl">
                    <a:srgbClr val="000000">
                      <a:alpha val="43137"/>
                    </a:srgbClr>
                  </a:outerShdw>
                </a:effectLst>
                <a:latin typeface="Century Gothic" panose="020B0502020202020204" pitchFamily="34" charset="0"/>
              </a:rPr>
              <a:t>Families &amp; </a:t>
            </a:r>
          </a:p>
          <a:p>
            <a:pPr algn="ctr"/>
            <a:r>
              <a:rPr lang="en-GB" sz="2201" b="1" dirty="0">
                <a:solidFill>
                  <a:srgbClr val="008000"/>
                </a:solidFill>
                <a:effectLst>
                  <a:outerShdw blurRad="38100" dist="38100" dir="2700000" algn="tl">
                    <a:srgbClr val="000000">
                      <a:alpha val="43137"/>
                    </a:srgbClr>
                  </a:outerShdw>
                </a:effectLst>
                <a:latin typeface="Century Gothic" panose="020B0502020202020204" pitchFamily="34" charset="0"/>
              </a:rPr>
              <a:t>Households</a:t>
            </a:r>
          </a:p>
        </p:txBody>
      </p:sp>
      <p:sp>
        <p:nvSpPr>
          <p:cNvPr id="21" name="TextBox 20">
            <a:extLst>
              <a:ext uri="{FF2B5EF4-FFF2-40B4-BE49-F238E27FC236}">
                <a16:creationId xmlns:a16="http://schemas.microsoft.com/office/drawing/2014/main" id="{01EDFCD5-645E-4C1D-9954-3ED863FA1670}"/>
              </a:ext>
            </a:extLst>
          </p:cNvPr>
          <p:cNvSpPr txBox="1"/>
          <p:nvPr/>
        </p:nvSpPr>
        <p:spPr>
          <a:xfrm>
            <a:off x="3903702" y="4520270"/>
            <a:ext cx="3237698" cy="1108380"/>
          </a:xfrm>
          <a:prstGeom prst="rect">
            <a:avLst/>
          </a:prstGeom>
          <a:noFill/>
        </p:spPr>
        <p:txBody>
          <a:bodyPr wrap="square" rtlCol="0">
            <a:spAutoFit/>
          </a:bodyPr>
          <a:lstStyle/>
          <a:p>
            <a:pPr algn="ctr"/>
            <a:r>
              <a:rPr lang="en-GB" sz="2201" b="1" dirty="0">
                <a:solidFill>
                  <a:srgbClr val="7030A0"/>
                </a:solidFill>
                <a:effectLst>
                  <a:outerShdw blurRad="38100" dist="38100" dir="2700000" algn="tl">
                    <a:srgbClr val="000000">
                      <a:alpha val="43137"/>
                    </a:srgbClr>
                  </a:outerShdw>
                </a:effectLst>
                <a:latin typeface="Century Gothic" panose="020B0502020202020204" pitchFamily="34" charset="0"/>
              </a:rPr>
              <a:t>Sociological </a:t>
            </a:r>
          </a:p>
          <a:p>
            <a:pPr algn="ctr"/>
            <a:r>
              <a:rPr lang="en-GB" sz="2201" b="1" dirty="0">
                <a:solidFill>
                  <a:srgbClr val="7030A0"/>
                </a:solidFill>
                <a:effectLst>
                  <a:outerShdw blurRad="38100" dist="38100" dir="2700000" algn="tl">
                    <a:srgbClr val="000000">
                      <a:alpha val="43137"/>
                    </a:srgbClr>
                  </a:outerShdw>
                </a:effectLst>
                <a:latin typeface="Century Gothic" panose="020B0502020202020204" pitchFamily="34" charset="0"/>
              </a:rPr>
              <a:t>Research </a:t>
            </a:r>
          </a:p>
          <a:p>
            <a:pPr algn="ctr"/>
            <a:r>
              <a:rPr lang="en-GB" sz="2201" b="1" dirty="0">
                <a:solidFill>
                  <a:srgbClr val="7030A0"/>
                </a:solidFill>
                <a:effectLst>
                  <a:outerShdw blurRad="38100" dist="38100" dir="2700000" algn="tl">
                    <a:srgbClr val="000000">
                      <a:alpha val="43137"/>
                    </a:srgbClr>
                  </a:outerShdw>
                </a:effectLst>
                <a:latin typeface="Century Gothic" panose="020B0502020202020204" pitchFamily="34" charset="0"/>
              </a:rPr>
              <a:t>Methods</a:t>
            </a:r>
          </a:p>
        </p:txBody>
      </p:sp>
      <p:sp>
        <p:nvSpPr>
          <p:cNvPr id="22" name="TextBox 21">
            <a:extLst>
              <a:ext uri="{FF2B5EF4-FFF2-40B4-BE49-F238E27FC236}">
                <a16:creationId xmlns:a16="http://schemas.microsoft.com/office/drawing/2014/main" id="{430DCAAA-09A3-4568-B1EA-6CE6C6EA924B}"/>
              </a:ext>
            </a:extLst>
          </p:cNvPr>
          <p:cNvSpPr txBox="1"/>
          <p:nvPr/>
        </p:nvSpPr>
        <p:spPr>
          <a:xfrm>
            <a:off x="5068532" y="2843820"/>
            <a:ext cx="3237698" cy="431015"/>
          </a:xfrm>
          <a:prstGeom prst="rect">
            <a:avLst/>
          </a:prstGeom>
          <a:noFill/>
        </p:spPr>
        <p:txBody>
          <a:bodyPr wrap="square" rtlCol="0">
            <a:spAutoFit/>
          </a:bodyPr>
          <a:lstStyle/>
          <a:p>
            <a:pPr algn="ctr"/>
            <a:r>
              <a:rPr lang="en-GB" sz="2201" b="1" dirty="0">
                <a:solidFill>
                  <a:srgbClr val="0070C0"/>
                </a:solidFill>
                <a:effectLst>
                  <a:outerShdw blurRad="38100" dist="38100" dir="2700000" algn="tl">
                    <a:srgbClr val="000000">
                      <a:alpha val="43137"/>
                    </a:srgbClr>
                  </a:outerShdw>
                </a:effectLst>
                <a:latin typeface="Century Gothic" panose="020B0502020202020204" pitchFamily="34" charset="0"/>
              </a:rPr>
              <a:t>Education</a:t>
            </a:r>
          </a:p>
        </p:txBody>
      </p:sp>
      <p:sp>
        <p:nvSpPr>
          <p:cNvPr id="23" name="TextBox 22">
            <a:extLst>
              <a:ext uri="{FF2B5EF4-FFF2-40B4-BE49-F238E27FC236}">
                <a16:creationId xmlns:a16="http://schemas.microsoft.com/office/drawing/2014/main" id="{BAEAB89E-9DDC-40D3-B78E-68AA0ABD3D71}"/>
              </a:ext>
            </a:extLst>
          </p:cNvPr>
          <p:cNvSpPr txBox="1"/>
          <p:nvPr/>
        </p:nvSpPr>
        <p:spPr>
          <a:xfrm>
            <a:off x="6977620" y="2352572"/>
            <a:ext cx="3237698" cy="769698"/>
          </a:xfrm>
          <a:prstGeom prst="rect">
            <a:avLst/>
          </a:prstGeom>
          <a:noFill/>
        </p:spPr>
        <p:txBody>
          <a:bodyPr wrap="square" rtlCol="0">
            <a:spAutoFit/>
          </a:bodyPr>
          <a:lstStyle/>
          <a:p>
            <a:pPr algn="ctr"/>
            <a:r>
              <a:rPr lang="en-GB" sz="2201" b="1" dirty="0">
                <a:solidFill>
                  <a:srgbClr val="7030A0"/>
                </a:solidFill>
                <a:effectLst>
                  <a:outerShdw blurRad="38100" dist="38100" dir="2700000" algn="tl">
                    <a:srgbClr val="000000">
                      <a:alpha val="43137"/>
                    </a:srgbClr>
                  </a:outerShdw>
                </a:effectLst>
                <a:latin typeface="Century Gothic" panose="020B0502020202020204" pitchFamily="34" charset="0"/>
              </a:rPr>
              <a:t>Methods in</a:t>
            </a:r>
          </a:p>
          <a:p>
            <a:pPr algn="ctr"/>
            <a:r>
              <a:rPr lang="en-GB" sz="2201" b="1" dirty="0">
                <a:solidFill>
                  <a:srgbClr val="7030A0"/>
                </a:solidFill>
                <a:effectLst>
                  <a:outerShdw blurRad="38100" dist="38100" dir="2700000" algn="tl">
                    <a:srgbClr val="000000">
                      <a:alpha val="43137"/>
                    </a:srgbClr>
                  </a:outerShdw>
                </a:effectLst>
                <a:latin typeface="Century Gothic" panose="020B0502020202020204" pitchFamily="34" charset="0"/>
              </a:rPr>
              <a:t>Context</a:t>
            </a:r>
          </a:p>
        </p:txBody>
      </p:sp>
      <p:sp>
        <p:nvSpPr>
          <p:cNvPr id="24" name="TextBox 23">
            <a:extLst>
              <a:ext uri="{FF2B5EF4-FFF2-40B4-BE49-F238E27FC236}">
                <a16:creationId xmlns:a16="http://schemas.microsoft.com/office/drawing/2014/main" id="{AA27E83E-41E0-435F-B802-8FD7D12B4B95}"/>
              </a:ext>
            </a:extLst>
          </p:cNvPr>
          <p:cNvSpPr txBox="1"/>
          <p:nvPr/>
        </p:nvSpPr>
        <p:spPr>
          <a:xfrm>
            <a:off x="8993851" y="4766008"/>
            <a:ext cx="3237698" cy="769698"/>
          </a:xfrm>
          <a:prstGeom prst="rect">
            <a:avLst/>
          </a:prstGeom>
          <a:noFill/>
        </p:spPr>
        <p:txBody>
          <a:bodyPr wrap="square" rtlCol="0">
            <a:spAutoFit/>
          </a:bodyPr>
          <a:lstStyle/>
          <a:p>
            <a:pPr algn="ctr"/>
            <a:r>
              <a:rPr lang="en-GB" sz="2201" b="1" dirty="0">
                <a:solidFill>
                  <a:srgbClr val="FF0000"/>
                </a:solidFill>
                <a:effectLst>
                  <a:outerShdw blurRad="38100" dist="38100" dir="2700000" algn="tl">
                    <a:srgbClr val="000000">
                      <a:alpha val="43137"/>
                    </a:srgbClr>
                  </a:outerShdw>
                </a:effectLst>
                <a:latin typeface="Century Gothic" panose="020B0502020202020204" pitchFamily="34" charset="0"/>
              </a:rPr>
              <a:t>Beliefs in</a:t>
            </a:r>
          </a:p>
          <a:p>
            <a:pPr algn="ctr"/>
            <a:r>
              <a:rPr lang="en-GB" sz="2201" b="1" dirty="0">
                <a:solidFill>
                  <a:srgbClr val="FF0000"/>
                </a:solidFill>
                <a:effectLst>
                  <a:outerShdw blurRad="38100" dist="38100" dir="2700000" algn="tl">
                    <a:srgbClr val="000000">
                      <a:alpha val="43137"/>
                    </a:srgbClr>
                  </a:outerShdw>
                </a:effectLst>
                <a:latin typeface="Century Gothic" panose="020B0502020202020204" pitchFamily="34" charset="0"/>
              </a:rPr>
              <a:t>Society</a:t>
            </a:r>
          </a:p>
        </p:txBody>
      </p:sp>
      <p:pic>
        <p:nvPicPr>
          <p:cNvPr id="7" name="Picture 6">
            <a:extLst>
              <a:ext uri="{FF2B5EF4-FFF2-40B4-BE49-F238E27FC236}">
                <a16:creationId xmlns:a16="http://schemas.microsoft.com/office/drawing/2014/main" id="{706096B9-B0C3-42D3-8998-8B87E418B713}"/>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6353" y="5243455"/>
            <a:ext cx="1671518" cy="1661326"/>
          </a:xfrm>
          <a:prstGeom prst="rect">
            <a:avLst/>
          </a:prstGeom>
        </p:spPr>
      </p:pic>
      <p:sp>
        <p:nvSpPr>
          <p:cNvPr id="8" name="Rectangle 7">
            <a:extLst>
              <a:ext uri="{FF2B5EF4-FFF2-40B4-BE49-F238E27FC236}">
                <a16:creationId xmlns:a16="http://schemas.microsoft.com/office/drawing/2014/main" id="{276FAAEB-0141-474A-AC44-50D07B2358CD}"/>
              </a:ext>
            </a:extLst>
          </p:cNvPr>
          <p:cNvSpPr/>
          <p:nvPr/>
        </p:nvSpPr>
        <p:spPr>
          <a:xfrm>
            <a:off x="73615" y="5841206"/>
            <a:ext cx="1534394" cy="584777"/>
          </a:xfrm>
          <a:prstGeom prst="rect">
            <a:avLst/>
          </a:prstGeom>
          <a:noFill/>
        </p:spPr>
        <p:txBody>
          <a:bodyPr wrap="none" lIns="91440" tIns="45721" rIns="91440" bIns="45721">
            <a:spAutoFit/>
          </a:bodyPr>
          <a:lstStyle/>
          <a:p>
            <a:pPr algn="ctr"/>
            <a:r>
              <a:rPr lang="en-US" sz="1600" b="1" dirty="0">
                <a:ln w="0"/>
                <a:solidFill>
                  <a:schemeClr val="bg2">
                    <a:lumMod val="25000"/>
                  </a:schemeClr>
                </a:solidFill>
                <a:effectLst>
                  <a:outerShdw blurRad="38100" dist="19050" dir="2700000" algn="tl" rotWithShape="0">
                    <a:schemeClr val="dk1">
                      <a:alpha val="40000"/>
                    </a:schemeClr>
                  </a:outerShdw>
                </a:effectLst>
                <a:latin typeface="Century Gothic" panose="020B0502020202020204" pitchFamily="34" charset="0"/>
              </a:rPr>
              <a:t>Independent </a:t>
            </a:r>
          </a:p>
          <a:p>
            <a:pPr algn="ctr"/>
            <a:r>
              <a:rPr lang="en-US" sz="1600" b="1" dirty="0">
                <a:ln w="0"/>
                <a:solidFill>
                  <a:schemeClr val="bg2">
                    <a:lumMod val="25000"/>
                  </a:schemeClr>
                </a:solidFill>
                <a:effectLst>
                  <a:outerShdw blurRad="38100" dist="19050" dir="2700000" algn="tl" rotWithShape="0">
                    <a:schemeClr val="dk1">
                      <a:alpha val="40000"/>
                    </a:schemeClr>
                  </a:outerShdw>
                </a:effectLst>
                <a:latin typeface="Century Gothic" panose="020B0502020202020204" pitchFamily="34" charset="0"/>
              </a:rPr>
              <a:t>Study</a:t>
            </a:r>
          </a:p>
        </p:txBody>
      </p:sp>
      <p:sp>
        <p:nvSpPr>
          <p:cNvPr id="26" name="TextBox 25">
            <a:extLst>
              <a:ext uri="{FF2B5EF4-FFF2-40B4-BE49-F238E27FC236}">
                <a16:creationId xmlns:a16="http://schemas.microsoft.com/office/drawing/2014/main" id="{DFF7F754-4012-47E6-BAB8-4A77FA349DD3}"/>
              </a:ext>
            </a:extLst>
          </p:cNvPr>
          <p:cNvSpPr txBox="1"/>
          <p:nvPr/>
        </p:nvSpPr>
        <p:spPr>
          <a:xfrm>
            <a:off x="3629366" y="1290909"/>
            <a:ext cx="1783483" cy="938719"/>
          </a:xfrm>
          <a:prstGeom prst="rect">
            <a:avLst/>
          </a:prstGeom>
          <a:noFill/>
          <a:ln w="28575">
            <a:solidFill>
              <a:schemeClr val="tx1"/>
            </a:solidFill>
          </a:ln>
        </p:spPr>
        <p:txBody>
          <a:bodyPr wrap="square" rtlCol="0">
            <a:spAutoFit/>
          </a:bodyPr>
          <a:lstStyle/>
          <a:p>
            <a:pPr algn="ctr"/>
            <a:r>
              <a:rPr lang="en-GB" sz="1100" b="1" dirty="0">
                <a:latin typeface="Century Gothic" panose="020B0502020202020204" pitchFamily="34" charset="0"/>
              </a:rPr>
              <a:t>An introduction to key sociological questions, theories and methods, providing a foundation for the course.</a:t>
            </a:r>
          </a:p>
        </p:txBody>
      </p:sp>
      <p:sp>
        <p:nvSpPr>
          <p:cNvPr id="27" name="TextBox 26">
            <a:extLst>
              <a:ext uri="{FF2B5EF4-FFF2-40B4-BE49-F238E27FC236}">
                <a16:creationId xmlns:a16="http://schemas.microsoft.com/office/drawing/2014/main" id="{33677505-878F-4249-9543-96C2F949F73C}"/>
              </a:ext>
            </a:extLst>
          </p:cNvPr>
          <p:cNvSpPr txBox="1"/>
          <p:nvPr/>
        </p:nvSpPr>
        <p:spPr>
          <a:xfrm>
            <a:off x="1478452" y="3466776"/>
            <a:ext cx="1823214" cy="1277273"/>
          </a:xfrm>
          <a:prstGeom prst="rect">
            <a:avLst/>
          </a:prstGeom>
          <a:noFill/>
          <a:ln w="28575">
            <a:solidFill>
              <a:srgbClr val="008000"/>
            </a:solidFill>
          </a:ln>
        </p:spPr>
        <p:txBody>
          <a:bodyPr wrap="square" rtlCol="0">
            <a:spAutoFit/>
          </a:bodyPr>
          <a:lstStyle/>
          <a:p>
            <a:pPr algn="ctr"/>
            <a:r>
              <a:rPr lang="en-GB" sz="1100" b="1" dirty="0">
                <a:solidFill>
                  <a:srgbClr val="008000"/>
                </a:solidFill>
                <a:latin typeface="Century Gothic" panose="020B0502020202020204" pitchFamily="34" charset="0"/>
              </a:rPr>
              <a:t>Sociological theories of families and households examining changes in relationships, childhood, family structure and social policy.</a:t>
            </a:r>
          </a:p>
        </p:txBody>
      </p:sp>
      <p:sp>
        <p:nvSpPr>
          <p:cNvPr id="28" name="TextBox 27">
            <a:extLst>
              <a:ext uri="{FF2B5EF4-FFF2-40B4-BE49-F238E27FC236}">
                <a16:creationId xmlns:a16="http://schemas.microsoft.com/office/drawing/2014/main" id="{C913A858-0F9E-4D64-A363-95F2372AE70F}"/>
              </a:ext>
            </a:extLst>
          </p:cNvPr>
          <p:cNvSpPr txBox="1"/>
          <p:nvPr/>
        </p:nvSpPr>
        <p:spPr>
          <a:xfrm>
            <a:off x="6289569" y="4955028"/>
            <a:ext cx="1547319" cy="1785104"/>
          </a:xfrm>
          <a:prstGeom prst="rect">
            <a:avLst/>
          </a:prstGeom>
          <a:noFill/>
          <a:ln w="28575">
            <a:solidFill>
              <a:srgbClr val="7030A0"/>
            </a:solidFill>
          </a:ln>
        </p:spPr>
        <p:txBody>
          <a:bodyPr wrap="square" rtlCol="0">
            <a:spAutoFit/>
          </a:bodyPr>
          <a:lstStyle/>
          <a:p>
            <a:pPr algn="ctr"/>
            <a:r>
              <a:rPr lang="en-GB" sz="1100" b="1" dirty="0">
                <a:solidFill>
                  <a:srgbClr val="7030A0"/>
                </a:solidFill>
                <a:latin typeface="Century Gothic" panose="020B0502020202020204" pitchFamily="34" charset="0"/>
              </a:rPr>
              <a:t>Examination of sociological research method, quantitative and qualitative, including the strengths and limitations of using different methods to investigate society.</a:t>
            </a:r>
          </a:p>
        </p:txBody>
      </p:sp>
      <p:sp>
        <p:nvSpPr>
          <p:cNvPr id="29" name="TextBox 28">
            <a:extLst>
              <a:ext uri="{FF2B5EF4-FFF2-40B4-BE49-F238E27FC236}">
                <a16:creationId xmlns:a16="http://schemas.microsoft.com/office/drawing/2014/main" id="{46493A72-D20C-4E5E-AB78-1F0C6AAFBB1A}"/>
              </a:ext>
            </a:extLst>
          </p:cNvPr>
          <p:cNvSpPr txBox="1"/>
          <p:nvPr/>
        </p:nvSpPr>
        <p:spPr>
          <a:xfrm>
            <a:off x="9529107" y="1805637"/>
            <a:ext cx="1893986" cy="938719"/>
          </a:xfrm>
          <a:prstGeom prst="rect">
            <a:avLst/>
          </a:prstGeom>
          <a:noFill/>
          <a:ln w="28575">
            <a:solidFill>
              <a:srgbClr val="7030A0"/>
            </a:solidFill>
          </a:ln>
        </p:spPr>
        <p:txBody>
          <a:bodyPr wrap="square" rtlCol="0">
            <a:spAutoFit/>
          </a:bodyPr>
          <a:lstStyle/>
          <a:p>
            <a:pPr algn="ctr"/>
            <a:r>
              <a:rPr lang="en-GB" sz="1100" b="1" dirty="0">
                <a:solidFill>
                  <a:srgbClr val="7030A0"/>
                </a:solidFill>
                <a:latin typeface="Century Gothic" panose="020B0502020202020204" pitchFamily="34" charset="0"/>
              </a:rPr>
              <a:t>Examining the strengths and limitations of using different research methods to examine the educational context.</a:t>
            </a:r>
          </a:p>
        </p:txBody>
      </p:sp>
      <p:sp>
        <p:nvSpPr>
          <p:cNvPr id="30" name="TextBox 29">
            <a:extLst>
              <a:ext uri="{FF2B5EF4-FFF2-40B4-BE49-F238E27FC236}">
                <a16:creationId xmlns:a16="http://schemas.microsoft.com/office/drawing/2014/main" id="{85E20877-73B5-4C87-8CED-26AC0AEB837F}"/>
              </a:ext>
            </a:extLst>
          </p:cNvPr>
          <p:cNvSpPr txBox="1"/>
          <p:nvPr/>
        </p:nvSpPr>
        <p:spPr>
          <a:xfrm>
            <a:off x="10313473" y="3203994"/>
            <a:ext cx="1476197" cy="1107996"/>
          </a:xfrm>
          <a:prstGeom prst="rect">
            <a:avLst/>
          </a:prstGeom>
          <a:noFill/>
          <a:ln w="28575">
            <a:solidFill>
              <a:srgbClr val="FF0000"/>
            </a:solidFill>
          </a:ln>
        </p:spPr>
        <p:txBody>
          <a:bodyPr wrap="square" rtlCol="0">
            <a:spAutoFit/>
          </a:bodyPr>
          <a:lstStyle/>
          <a:p>
            <a:pPr algn="ctr"/>
            <a:r>
              <a:rPr lang="en-GB" sz="1100" b="1" dirty="0">
                <a:solidFill>
                  <a:srgbClr val="FF0000"/>
                </a:solidFill>
                <a:latin typeface="Century Gothic" panose="020B0502020202020204" pitchFamily="34" charset="0"/>
              </a:rPr>
              <a:t>Sociological theories of beliefs examining the changing role of religion and secularisation.</a:t>
            </a:r>
            <a:endParaRPr lang="en-GB" sz="1100" dirty="0">
              <a:solidFill>
                <a:srgbClr val="FF0000"/>
              </a:solidFill>
              <a:latin typeface="Century Gothic" panose="020B0502020202020204" pitchFamily="34" charset="0"/>
            </a:endParaRPr>
          </a:p>
        </p:txBody>
      </p:sp>
      <p:sp>
        <p:nvSpPr>
          <p:cNvPr id="10" name="Rectangle 9">
            <a:extLst>
              <a:ext uri="{FF2B5EF4-FFF2-40B4-BE49-F238E27FC236}">
                <a16:creationId xmlns:a16="http://schemas.microsoft.com/office/drawing/2014/main" id="{932DC08F-10F6-4074-B518-AD5E0910229F}"/>
              </a:ext>
            </a:extLst>
          </p:cNvPr>
          <p:cNvSpPr/>
          <p:nvPr/>
        </p:nvSpPr>
        <p:spPr>
          <a:xfrm>
            <a:off x="1731043" y="4900109"/>
            <a:ext cx="2090274" cy="1938994"/>
          </a:xfrm>
          <a:prstGeom prst="rect">
            <a:avLst/>
          </a:prstGeom>
          <a:solidFill>
            <a:schemeClr val="tx2">
              <a:lumMod val="40000"/>
              <a:lumOff val="60000"/>
            </a:schemeClr>
          </a:solidFill>
          <a:ln>
            <a:solidFill>
              <a:schemeClr val="tx1"/>
            </a:solidFill>
          </a:ln>
        </p:spPr>
        <p:txBody>
          <a:bodyPr wrap="square" lIns="91440" tIns="45721" rIns="91440" bIns="45721">
            <a:spAutoFit/>
          </a:bodyPr>
          <a:lstStyle/>
          <a:p>
            <a:pPr algn="ctr"/>
            <a:r>
              <a:rPr lang="en-US" sz="1200" b="1" dirty="0">
                <a:ln w="0"/>
                <a:solidFill>
                  <a:schemeClr val="bg2">
                    <a:lumMod val="25000"/>
                  </a:schemeClr>
                </a:solidFill>
                <a:effectLst>
                  <a:outerShdw blurRad="38100" dist="19050" dir="2700000" algn="tl" rotWithShape="0">
                    <a:schemeClr val="dk1">
                      <a:alpha val="40000"/>
                    </a:schemeClr>
                  </a:outerShdw>
                </a:effectLst>
                <a:latin typeface="Century Gothic" panose="020B0502020202020204" pitchFamily="34" charset="0"/>
              </a:rPr>
              <a:t>Complete 1 hour of independent study for every taught hour per week. Use the sociology Independent learning guide to lead you – it contains independent study task suggestions </a:t>
            </a:r>
          </a:p>
          <a:p>
            <a:pPr algn="ctr"/>
            <a:r>
              <a:rPr lang="en-US" sz="1200" b="1" dirty="0">
                <a:ln w="0"/>
                <a:solidFill>
                  <a:schemeClr val="bg2">
                    <a:lumMod val="25000"/>
                  </a:schemeClr>
                </a:solidFill>
                <a:effectLst>
                  <a:outerShdw blurRad="38100" dist="19050" dir="2700000" algn="tl" rotWithShape="0">
                    <a:schemeClr val="dk1">
                      <a:alpha val="40000"/>
                    </a:schemeClr>
                  </a:outerShdw>
                </a:effectLst>
                <a:latin typeface="Century Gothic" panose="020B0502020202020204" pitchFamily="34" charset="0"/>
              </a:rPr>
              <a:t>as well as recommended resources. </a:t>
            </a:r>
          </a:p>
        </p:txBody>
      </p:sp>
      <p:sp>
        <p:nvSpPr>
          <p:cNvPr id="31" name="TextBox 30">
            <a:extLst>
              <a:ext uri="{FF2B5EF4-FFF2-40B4-BE49-F238E27FC236}">
                <a16:creationId xmlns:a16="http://schemas.microsoft.com/office/drawing/2014/main" id="{84A6780B-A1BF-43C3-B0A6-5926035720AA}"/>
              </a:ext>
            </a:extLst>
          </p:cNvPr>
          <p:cNvSpPr txBox="1"/>
          <p:nvPr/>
        </p:nvSpPr>
        <p:spPr>
          <a:xfrm>
            <a:off x="6393059" y="1067802"/>
            <a:ext cx="2249534" cy="938719"/>
          </a:xfrm>
          <a:prstGeom prst="rect">
            <a:avLst/>
          </a:prstGeom>
          <a:noFill/>
          <a:ln w="28575">
            <a:solidFill>
              <a:srgbClr val="0070C0"/>
            </a:solidFill>
          </a:ln>
        </p:spPr>
        <p:txBody>
          <a:bodyPr wrap="square" rtlCol="0">
            <a:spAutoFit/>
          </a:bodyPr>
          <a:lstStyle/>
          <a:p>
            <a:pPr algn="ctr"/>
            <a:r>
              <a:rPr lang="en-GB" sz="1100" b="1" dirty="0">
                <a:solidFill>
                  <a:srgbClr val="0070C0"/>
                </a:solidFill>
                <a:latin typeface="Century Gothic" panose="020B0502020202020204" pitchFamily="34" charset="0"/>
              </a:rPr>
              <a:t>Sociological theories of education examining differential achievement of social groups, the role of the education and social policy.</a:t>
            </a:r>
          </a:p>
        </p:txBody>
      </p:sp>
      <p:sp>
        <p:nvSpPr>
          <p:cNvPr id="32" name="Rectangle 31">
            <a:extLst>
              <a:ext uri="{FF2B5EF4-FFF2-40B4-BE49-F238E27FC236}">
                <a16:creationId xmlns:a16="http://schemas.microsoft.com/office/drawing/2014/main" id="{E6EF5CFE-D051-4ED7-9E43-935590F52E85}"/>
              </a:ext>
            </a:extLst>
          </p:cNvPr>
          <p:cNvSpPr/>
          <p:nvPr/>
        </p:nvSpPr>
        <p:spPr>
          <a:xfrm>
            <a:off x="8473194" y="5777086"/>
            <a:ext cx="1785524" cy="68595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2-hour summer mock exam</a:t>
            </a:r>
            <a:r>
              <a:rPr lang="en-US" sz="1401" dirty="0">
                <a:ln w="0"/>
                <a:effectLst>
                  <a:outerShdw blurRad="38100" dist="19050" dir="2700000" algn="tl" rotWithShape="0">
                    <a:schemeClr val="dk1">
                      <a:alpha val="40000"/>
                    </a:schemeClr>
                  </a:outerShdw>
                </a:effectLst>
                <a:latin typeface="Century Gothic" panose="020B0502020202020204" pitchFamily="34" charset="0"/>
              </a:rPr>
              <a:t>s</a:t>
            </a:r>
          </a:p>
          <a:p>
            <a:pPr algn="ctr">
              <a:defRPr/>
            </a:pPr>
            <a:r>
              <a:rPr lang="en-GB" sz="1401" dirty="0">
                <a:solidFill>
                  <a:srgbClr val="33CC33"/>
                </a:solidFill>
                <a:latin typeface="Century Gothic" panose="020B0502020202020204" pitchFamily="34" charset="0"/>
                <a:sym typeface="Webdings" panose="05030102010509060703" pitchFamily="18" charset="2"/>
              </a:rPr>
              <a:t> </a:t>
            </a:r>
            <a:r>
              <a:rPr lang="en-GB" sz="1401" dirty="0">
                <a:solidFill>
                  <a:srgbClr val="0070C0"/>
                </a:solidFill>
                <a:latin typeface="Century Gothic" panose="020B0502020202020204" pitchFamily="34" charset="0"/>
                <a:sym typeface="Webdings" panose="05030102010509060703" pitchFamily="18" charset="2"/>
              </a:rPr>
              <a:t></a:t>
            </a:r>
            <a:r>
              <a:rPr lang="en-GB" sz="1401" dirty="0">
                <a:solidFill>
                  <a:prstClr val="black"/>
                </a:solidFill>
                <a:latin typeface="Century Gothic" panose="020B0502020202020204" pitchFamily="34" charset="0"/>
                <a:sym typeface="Webdings" panose="05030102010509060703" pitchFamily="18" charset="2"/>
              </a:rPr>
              <a:t> </a:t>
            </a:r>
            <a:r>
              <a:rPr lang="en-GB" sz="1401" dirty="0">
                <a:solidFill>
                  <a:srgbClr val="7030A0"/>
                </a:solidFill>
                <a:latin typeface="Century Gothic" panose="020B0502020202020204" pitchFamily="34" charset="0"/>
                <a:sym typeface="Webdings" panose="05030102010509060703" pitchFamily="18" charset="2"/>
              </a:rPr>
              <a:t></a:t>
            </a:r>
            <a:endParaRPr lang="en-GB" sz="1401" dirty="0">
              <a:solidFill>
                <a:srgbClr val="7030A0"/>
              </a:solidFill>
              <a:latin typeface="Century Gothic" panose="020B0502020202020204" pitchFamily="34" charset="0"/>
            </a:endParaRPr>
          </a:p>
        </p:txBody>
      </p:sp>
      <p:cxnSp>
        <p:nvCxnSpPr>
          <p:cNvPr id="34" name="Straight Arrow Connector 33">
            <a:extLst>
              <a:ext uri="{FF2B5EF4-FFF2-40B4-BE49-F238E27FC236}">
                <a16:creationId xmlns:a16="http://schemas.microsoft.com/office/drawing/2014/main" id="{7ABA8149-2CC4-4614-A795-C8C0AC8F0008}"/>
              </a:ext>
            </a:extLst>
          </p:cNvPr>
          <p:cNvCxnSpPr>
            <a:cxnSpLocks/>
          </p:cNvCxnSpPr>
          <p:nvPr/>
        </p:nvCxnSpPr>
        <p:spPr>
          <a:xfrm flipV="1">
            <a:off x="2858614" y="1528392"/>
            <a:ext cx="759084" cy="3441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A8B11D0-DC8C-4B8E-82BF-585D666A4E7A}"/>
              </a:ext>
            </a:extLst>
          </p:cNvPr>
          <p:cNvCxnSpPr>
            <a:cxnSpLocks/>
          </p:cNvCxnSpPr>
          <p:nvPr/>
        </p:nvCxnSpPr>
        <p:spPr>
          <a:xfrm flipH="1">
            <a:off x="2441824" y="2926386"/>
            <a:ext cx="728004" cy="540393"/>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2537D1E-F61A-49A6-A11F-FB2B18471B3C}"/>
              </a:ext>
            </a:extLst>
          </p:cNvPr>
          <p:cNvCxnSpPr>
            <a:cxnSpLocks/>
            <a:stCxn id="21" idx="2"/>
            <a:endCxn id="28" idx="1"/>
          </p:cNvCxnSpPr>
          <p:nvPr/>
        </p:nvCxnSpPr>
        <p:spPr>
          <a:xfrm>
            <a:off x="5522551" y="5628650"/>
            <a:ext cx="767018" cy="21893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9AE6504-2B25-468D-BDF0-FC48802FA46C}"/>
              </a:ext>
            </a:extLst>
          </p:cNvPr>
          <p:cNvCxnSpPr>
            <a:cxnSpLocks/>
          </p:cNvCxnSpPr>
          <p:nvPr/>
        </p:nvCxnSpPr>
        <p:spPr>
          <a:xfrm flipV="1">
            <a:off x="8498893" y="2133063"/>
            <a:ext cx="1030210" cy="31955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CFF7F9C-3892-4016-967D-1B73A258CB25}"/>
              </a:ext>
            </a:extLst>
          </p:cNvPr>
          <p:cNvCxnSpPr>
            <a:cxnSpLocks/>
          </p:cNvCxnSpPr>
          <p:nvPr/>
        </p:nvCxnSpPr>
        <p:spPr>
          <a:xfrm flipV="1">
            <a:off x="10380108" y="4336536"/>
            <a:ext cx="253433" cy="5106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8408A8C-9CDB-4D48-8A28-C300C35BE27D}"/>
              </a:ext>
            </a:extLst>
          </p:cNvPr>
          <p:cNvCxnSpPr>
            <a:cxnSpLocks/>
          </p:cNvCxnSpPr>
          <p:nvPr/>
        </p:nvCxnSpPr>
        <p:spPr>
          <a:xfrm flipV="1">
            <a:off x="6613448" y="2025766"/>
            <a:ext cx="5673" cy="94956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45DC9ABC-0F75-4132-9A13-FC171671D5C7}"/>
              </a:ext>
            </a:extLst>
          </p:cNvPr>
          <p:cNvPicPr>
            <a:picLocks noChangeAspect="1"/>
          </p:cNvPicPr>
          <p:nvPr/>
        </p:nvPicPr>
        <p:blipFill rotWithShape="1">
          <a:blip r:embed="rId6"/>
          <a:srcRect l="28340" t="5692" r="51896" b="44713"/>
          <a:stretch/>
        </p:blipFill>
        <p:spPr>
          <a:xfrm>
            <a:off x="5889662" y="5938552"/>
            <a:ext cx="380764" cy="382187"/>
          </a:xfrm>
          <a:prstGeom prst="rect">
            <a:avLst/>
          </a:prstGeom>
        </p:spPr>
      </p:pic>
      <p:pic>
        <p:nvPicPr>
          <p:cNvPr id="52" name="Picture 51">
            <a:extLst>
              <a:ext uri="{FF2B5EF4-FFF2-40B4-BE49-F238E27FC236}">
                <a16:creationId xmlns:a16="http://schemas.microsoft.com/office/drawing/2014/main" id="{486117BD-A05F-463B-A84A-60D806D0EE6F}"/>
              </a:ext>
            </a:extLst>
          </p:cNvPr>
          <p:cNvPicPr>
            <a:picLocks noChangeAspect="1"/>
          </p:cNvPicPr>
          <p:nvPr/>
        </p:nvPicPr>
        <p:blipFill rotWithShape="1">
          <a:blip r:embed="rId6"/>
          <a:srcRect l="52090" t="4922" r="27882" b="44365"/>
          <a:stretch/>
        </p:blipFill>
        <p:spPr>
          <a:xfrm>
            <a:off x="11523323" y="2245036"/>
            <a:ext cx="380764" cy="385648"/>
          </a:xfrm>
          <a:prstGeom prst="rect">
            <a:avLst/>
          </a:prstGeom>
        </p:spPr>
      </p:pic>
      <p:pic>
        <p:nvPicPr>
          <p:cNvPr id="53" name="Picture 52">
            <a:extLst>
              <a:ext uri="{FF2B5EF4-FFF2-40B4-BE49-F238E27FC236}">
                <a16:creationId xmlns:a16="http://schemas.microsoft.com/office/drawing/2014/main" id="{459A45CD-C728-4419-9A11-8C2CAE2E98FD}"/>
              </a:ext>
            </a:extLst>
          </p:cNvPr>
          <p:cNvPicPr>
            <a:picLocks noChangeAspect="1"/>
          </p:cNvPicPr>
          <p:nvPr/>
        </p:nvPicPr>
        <p:blipFill rotWithShape="1">
          <a:blip r:embed="rId6"/>
          <a:srcRect l="75613" t="5527" r="3581" b="43907"/>
          <a:stretch/>
        </p:blipFill>
        <p:spPr>
          <a:xfrm>
            <a:off x="3210306" y="1097812"/>
            <a:ext cx="397625" cy="386539"/>
          </a:xfrm>
          <a:prstGeom prst="rect">
            <a:avLst/>
          </a:prstGeom>
        </p:spPr>
      </p:pic>
      <p:pic>
        <p:nvPicPr>
          <p:cNvPr id="54" name="Picture 53">
            <a:extLst>
              <a:ext uri="{FF2B5EF4-FFF2-40B4-BE49-F238E27FC236}">
                <a16:creationId xmlns:a16="http://schemas.microsoft.com/office/drawing/2014/main" id="{FF521012-8BF6-4617-86A1-98A7E06FFCFF}"/>
              </a:ext>
            </a:extLst>
          </p:cNvPr>
          <p:cNvPicPr>
            <a:picLocks noChangeAspect="1"/>
          </p:cNvPicPr>
          <p:nvPr/>
        </p:nvPicPr>
        <p:blipFill rotWithShape="1">
          <a:blip r:embed="rId6"/>
          <a:srcRect l="28340" t="5692" r="51896" b="44713"/>
          <a:stretch/>
        </p:blipFill>
        <p:spPr>
          <a:xfrm>
            <a:off x="6086893" y="2096051"/>
            <a:ext cx="380764" cy="382187"/>
          </a:xfrm>
          <a:prstGeom prst="rect">
            <a:avLst/>
          </a:prstGeom>
        </p:spPr>
      </p:pic>
      <p:pic>
        <p:nvPicPr>
          <p:cNvPr id="55" name="Picture 54">
            <a:extLst>
              <a:ext uri="{FF2B5EF4-FFF2-40B4-BE49-F238E27FC236}">
                <a16:creationId xmlns:a16="http://schemas.microsoft.com/office/drawing/2014/main" id="{C2A3DD6C-8558-4C6C-BCA5-19A7F68D5234}"/>
              </a:ext>
            </a:extLst>
          </p:cNvPr>
          <p:cNvPicPr>
            <a:picLocks noChangeAspect="1"/>
          </p:cNvPicPr>
          <p:nvPr/>
        </p:nvPicPr>
        <p:blipFill rotWithShape="1">
          <a:blip r:embed="rId6"/>
          <a:srcRect l="75613" t="5527" r="3581" b="43907"/>
          <a:stretch/>
        </p:blipFill>
        <p:spPr>
          <a:xfrm>
            <a:off x="1049671" y="4366333"/>
            <a:ext cx="397625" cy="386539"/>
          </a:xfrm>
          <a:prstGeom prst="rect">
            <a:avLst/>
          </a:prstGeom>
        </p:spPr>
      </p:pic>
      <p:pic>
        <p:nvPicPr>
          <p:cNvPr id="56" name="Picture 55">
            <a:extLst>
              <a:ext uri="{FF2B5EF4-FFF2-40B4-BE49-F238E27FC236}">
                <a16:creationId xmlns:a16="http://schemas.microsoft.com/office/drawing/2014/main" id="{A8ED6BCE-F9A4-4C52-81E0-031AB19F9E60}"/>
              </a:ext>
            </a:extLst>
          </p:cNvPr>
          <p:cNvPicPr>
            <a:picLocks noChangeAspect="1"/>
          </p:cNvPicPr>
          <p:nvPr/>
        </p:nvPicPr>
        <p:blipFill rotWithShape="1">
          <a:blip r:embed="rId6"/>
          <a:srcRect l="52090" t="4922" r="27882" b="44365"/>
          <a:stretch/>
        </p:blipFill>
        <p:spPr>
          <a:xfrm>
            <a:off x="9877950" y="3120821"/>
            <a:ext cx="380764" cy="385648"/>
          </a:xfrm>
          <a:prstGeom prst="rect">
            <a:avLst/>
          </a:prstGeom>
        </p:spPr>
      </p:pic>
      <p:pic>
        <p:nvPicPr>
          <p:cNvPr id="57" name="Picture 56">
            <a:extLst>
              <a:ext uri="{FF2B5EF4-FFF2-40B4-BE49-F238E27FC236}">
                <a16:creationId xmlns:a16="http://schemas.microsoft.com/office/drawing/2014/main" id="{E8103C99-35C1-4968-B163-2C9E00FF8E37}"/>
              </a:ext>
            </a:extLst>
          </p:cNvPr>
          <p:cNvPicPr>
            <a:picLocks noChangeAspect="1"/>
          </p:cNvPicPr>
          <p:nvPr/>
        </p:nvPicPr>
        <p:blipFill rotWithShape="1">
          <a:blip r:embed="rId6"/>
          <a:srcRect l="52090" t="4922" r="27882" b="44365"/>
          <a:stretch/>
        </p:blipFill>
        <p:spPr>
          <a:xfrm>
            <a:off x="8054148" y="5927236"/>
            <a:ext cx="380764" cy="385648"/>
          </a:xfrm>
          <a:prstGeom prst="rect">
            <a:avLst/>
          </a:prstGeom>
        </p:spPr>
      </p:pic>
      <p:sp>
        <p:nvSpPr>
          <p:cNvPr id="58" name="Rectangle 57">
            <a:extLst>
              <a:ext uri="{FF2B5EF4-FFF2-40B4-BE49-F238E27FC236}">
                <a16:creationId xmlns:a16="http://schemas.microsoft.com/office/drawing/2014/main" id="{2331B4A7-4834-4AF2-8881-FC98531009C7}"/>
              </a:ext>
            </a:extLst>
          </p:cNvPr>
          <p:cNvSpPr/>
          <p:nvPr/>
        </p:nvSpPr>
        <p:spPr>
          <a:xfrm>
            <a:off x="10421404" y="5816757"/>
            <a:ext cx="1671518" cy="611934"/>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Summer mock exam feedback</a:t>
            </a:r>
            <a:endParaRPr lang="en-US" sz="1401" dirty="0">
              <a:ln w="0"/>
              <a:effectLst>
                <a:outerShdw blurRad="38100" dist="19050" dir="2700000" algn="tl" rotWithShape="0">
                  <a:schemeClr val="dk1">
                    <a:alpha val="40000"/>
                  </a:schemeClr>
                </a:outerShdw>
              </a:effectLst>
              <a:latin typeface="Century Gothic" panose="020B0502020202020204" pitchFamily="34" charset="0"/>
            </a:endParaRPr>
          </a:p>
          <a:p>
            <a:pPr algn="ctr">
              <a:defRPr/>
            </a:pPr>
            <a:r>
              <a:rPr lang="en-GB" sz="1401" dirty="0">
                <a:solidFill>
                  <a:srgbClr val="33CC33"/>
                </a:solidFill>
                <a:latin typeface="Century Gothic" panose="020B0502020202020204" pitchFamily="34" charset="0"/>
                <a:sym typeface="Webdings" panose="05030102010509060703" pitchFamily="18" charset="2"/>
              </a:rPr>
              <a:t> </a:t>
            </a:r>
            <a:r>
              <a:rPr lang="en-GB" sz="1401" dirty="0">
                <a:solidFill>
                  <a:srgbClr val="0070C0"/>
                </a:solidFill>
                <a:latin typeface="Century Gothic" panose="020B0502020202020204" pitchFamily="34" charset="0"/>
                <a:sym typeface="Webdings" panose="05030102010509060703" pitchFamily="18" charset="2"/>
              </a:rPr>
              <a:t></a:t>
            </a:r>
            <a:r>
              <a:rPr lang="en-GB" sz="1401" dirty="0">
                <a:solidFill>
                  <a:prstClr val="black"/>
                </a:solidFill>
                <a:latin typeface="Century Gothic" panose="020B0502020202020204" pitchFamily="34" charset="0"/>
                <a:sym typeface="Webdings" panose="05030102010509060703" pitchFamily="18" charset="2"/>
              </a:rPr>
              <a:t> </a:t>
            </a:r>
            <a:r>
              <a:rPr lang="en-GB" sz="1401" dirty="0">
                <a:solidFill>
                  <a:srgbClr val="7030A0"/>
                </a:solidFill>
                <a:latin typeface="Century Gothic" panose="020B0502020202020204" pitchFamily="34" charset="0"/>
                <a:sym typeface="Webdings" panose="05030102010509060703" pitchFamily="18" charset="2"/>
              </a:rPr>
              <a:t></a:t>
            </a:r>
            <a:endParaRPr lang="en-GB" sz="1401" dirty="0">
              <a:solidFill>
                <a:srgbClr val="7030A0"/>
              </a:solidFill>
              <a:latin typeface="Century Gothic" panose="020B0502020202020204" pitchFamily="34" charset="0"/>
            </a:endParaRPr>
          </a:p>
        </p:txBody>
      </p:sp>
      <p:sp>
        <p:nvSpPr>
          <p:cNvPr id="59" name="Arrow: Chevron 58">
            <a:extLst>
              <a:ext uri="{FF2B5EF4-FFF2-40B4-BE49-F238E27FC236}">
                <a16:creationId xmlns:a16="http://schemas.microsoft.com/office/drawing/2014/main" id="{7CA5E613-8A7F-4F00-890D-9FCDDB988077}"/>
              </a:ext>
            </a:extLst>
          </p:cNvPr>
          <p:cNvSpPr/>
          <p:nvPr/>
        </p:nvSpPr>
        <p:spPr>
          <a:xfrm>
            <a:off x="10235154" y="5865850"/>
            <a:ext cx="200820" cy="508416"/>
          </a:xfrm>
          <a:prstGeom prst="chevro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pic>
        <p:nvPicPr>
          <p:cNvPr id="60" name="Picture 59">
            <a:extLst>
              <a:ext uri="{FF2B5EF4-FFF2-40B4-BE49-F238E27FC236}">
                <a16:creationId xmlns:a16="http://schemas.microsoft.com/office/drawing/2014/main" id="{CBBDBAE7-672E-4091-85C5-1C90306564CD}"/>
              </a:ext>
            </a:extLst>
          </p:cNvPr>
          <p:cNvPicPr>
            <a:picLocks noChangeAspect="1"/>
          </p:cNvPicPr>
          <p:nvPr/>
        </p:nvPicPr>
        <p:blipFill rotWithShape="1">
          <a:blip r:embed="rId7"/>
          <a:srcRect l="22575" t="21533" r="22349" b="21264"/>
          <a:stretch/>
        </p:blipFill>
        <p:spPr>
          <a:xfrm>
            <a:off x="4666520" y="2596437"/>
            <a:ext cx="861036" cy="894302"/>
          </a:xfrm>
          <a:prstGeom prst="rect">
            <a:avLst/>
          </a:prstGeom>
        </p:spPr>
      </p:pic>
      <p:pic>
        <p:nvPicPr>
          <p:cNvPr id="61" name="Picture 60">
            <a:extLst>
              <a:ext uri="{FF2B5EF4-FFF2-40B4-BE49-F238E27FC236}">
                <a16:creationId xmlns:a16="http://schemas.microsoft.com/office/drawing/2014/main" id="{DBF0D1A7-88C3-4159-B2E9-1AAE15DA5607}"/>
              </a:ext>
            </a:extLst>
          </p:cNvPr>
          <p:cNvPicPr>
            <a:picLocks noChangeAspect="1"/>
          </p:cNvPicPr>
          <p:nvPr/>
        </p:nvPicPr>
        <p:blipFill>
          <a:blip r:embed="rId8"/>
          <a:stretch>
            <a:fillRect/>
          </a:stretch>
        </p:blipFill>
        <p:spPr>
          <a:xfrm>
            <a:off x="4064008" y="4591318"/>
            <a:ext cx="652140" cy="652140"/>
          </a:xfrm>
          <a:prstGeom prst="rect">
            <a:avLst/>
          </a:prstGeom>
        </p:spPr>
      </p:pic>
      <p:pic>
        <p:nvPicPr>
          <p:cNvPr id="62" name="Picture 61">
            <a:extLst>
              <a:ext uri="{FF2B5EF4-FFF2-40B4-BE49-F238E27FC236}">
                <a16:creationId xmlns:a16="http://schemas.microsoft.com/office/drawing/2014/main" id="{A4EC5634-805E-414B-8385-3B68C57073EC}"/>
              </a:ext>
            </a:extLst>
          </p:cNvPr>
          <p:cNvPicPr>
            <a:picLocks noChangeAspect="1"/>
          </p:cNvPicPr>
          <p:nvPr/>
        </p:nvPicPr>
        <p:blipFill>
          <a:blip r:embed="rId9"/>
          <a:stretch>
            <a:fillRect/>
          </a:stretch>
        </p:blipFill>
        <p:spPr>
          <a:xfrm>
            <a:off x="6694085" y="2106309"/>
            <a:ext cx="769655" cy="769655"/>
          </a:xfrm>
          <a:prstGeom prst="rect">
            <a:avLst/>
          </a:prstGeom>
        </p:spPr>
      </p:pic>
      <p:pic>
        <p:nvPicPr>
          <p:cNvPr id="63" name="Picture 62">
            <a:extLst>
              <a:ext uri="{FF2B5EF4-FFF2-40B4-BE49-F238E27FC236}">
                <a16:creationId xmlns:a16="http://schemas.microsoft.com/office/drawing/2014/main" id="{D6D2E24F-163D-4FE0-9E47-1B82339D4C02}"/>
              </a:ext>
            </a:extLst>
          </p:cNvPr>
          <p:cNvPicPr>
            <a:picLocks noChangeAspect="1"/>
          </p:cNvPicPr>
          <p:nvPr/>
        </p:nvPicPr>
        <p:blipFill>
          <a:blip r:embed="rId8"/>
          <a:stretch>
            <a:fillRect/>
          </a:stretch>
        </p:blipFill>
        <p:spPr>
          <a:xfrm>
            <a:off x="9230085" y="1115812"/>
            <a:ext cx="647865" cy="647865"/>
          </a:xfrm>
          <a:prstGeom prst="rect">
            <a:avLst/>
          </a:prstGeom>
        </p:spPr>
      </p:pic>
      <p:pic>
        <p:nvPicPr>
          <p:cNvPr id="64" name="Picture 63">
            <a:extLst>
              <a:ext uri="{FF2B5EF4-FFF2-40B4-BE49-F238E27FC236}">
                <a16:creationId xmlns:a16="http://schemas.microsoft.com/office/drawing/2014/main" id="{02D10694-DC36-497E-8DE1-1B38CAD52CEE}"/>
              </a:ext>
            </a:extLst>
          </p:cNvPr>
          <p:cNvPicPr>
            <a:picLocks noChangeAspect="1"/>
          </p:cNvPicPr>
          <p:nvPr/>
        </p:nvPicPr>
        <p:blipFill>
          <a:blip r:embed="rId9"/>
          <a:stretch>
            <a:fillRect/>
          </a:stretch>
        </p:blipFill>
        <p:spPr>
          <a:xfrm>
            <a:off x="9825819" y="1116700"/>
            <a:ext cx="740610" cy="740610"/>
          </a:xfrm>
          <a:prstGeom prst="rect">
            <a:avLst/>
          </a:prstGeom>
        </p:spPr>
      </p:pic>
      <p:pic>
        <p:nvPicPr>
          <p:cNvPr id="65" name="Picture 64">
            <a:extLst>
              <a:ext uri="{FF2B5EF4-FFF2-40B4-BE49-F238E27FC236}">
                <a16:creationId xmlns:a16="http://schemas.microsoft.com/office/drawing/2014/main" id="{6907F01B-ED5E-48D3-9BF9-89E92AB8A488}"/>
              </a:ext>
            </a:extLst>
          </p:cNvPr>
          <p:cNvPicPr>
            <a:picLocks noChangeAspect="1"/>
          </p:cNvPicPr>
          <p:nvPr/>
        </p:nvPicPr>
        <p:blipFill>
          <a:blip r:embed="rId10"/>
          <a:stretch>
            <a:fillRect/>
          </a:stretch>
        </p:blipFill>
        <p:spPr>
          <a:xfrm>
            <a:off x="2039606" y="1044023"/>
            <a:ext cx="736300" cy="736300"/>
          </a:xfrm>
          <a:prstGeom prst="rect">
            <a:avLst/>
          </a:prstGeom>
        </p:spPr>
      </p:pic>
      <p:sp>
        <p:nvSpPr>
          <p:cNvPr id="9" name="Arrow: Chevron 8">
            <a:extLst>
              <a:ext uri="{FF2B5EF4-FFF2-40B4-BE49-F238E27FC236}">
                <a16:creationId xmlns:a16="http://schemas.microsoft.com/office/drawing/2014/main" id="{8EABDC10-B4F1-4707-ABD0-9933300F4690}"/>
              </a:ext>
            </a:extLst>
          </p:cNvPr>
          <p:cNvSpPr/>
          <p:nvPr/>
        </p:nvSpPr>
        <p:spPr>
          <a:xfrm rot="20331412">
            <a:off x="1453804" y="5287481"/>
            <a:ext cx="321298" cy="878889"/>
          </a:xfrm>
          <a:prstGeom prst="chevron">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pic>
        <p:nvPicPr>
          <p:cNvPr id="66" name="Picture 65">
            <a:extLst>
              <a:ext uri="{FF2B5EF4-FFF2-40B4-BE49-F238E27FC236}">
                <a16:creationId xmlns:a16="http://schemas.microsoft.com/office/drawing/2014/main" id="{1D8B75E3-A703-4906-BE3B-7385D61E332F}"/>
              </a:ext>
            </a:extLst>
          </p:cNvPr>
          <p:cNvPicPr>
            <a:picLocks noChangeAspect="1"/>
          </p:cNvPicPr>
          <p:nvPr/>
        </p:nvPicPr>
        <p:blipFill>
          <a:blip r:embed="rId11"/>
          <a:stretch>
            <a:fillRect/>
          </a:stretch>
        </p:blipFill>
        <p:spPr>
          <a:xfrm>
            <a:off x="9201058" y="4451258"/>
            <a:ext cx="819508" cy="819508"/>
          </a:xfrm>
          <a:prstGeom prst="rect">
            <a:avLst/>
          </a:prstGeom>
        </p:spPr>
      </p:pic>
      <p:pic>
        <p:nvPicPr>
          <p:cNvPr id="68" name="Picture 67">
            <a:extLst>
              <a:ext uri="{FF2B5EF4-FFF2-40B4-BE49-F238E27FC236}">
                <a16:creationId xmlns:a16="http://schemas.microsoft.com/office/drawing/2014/main" id="{04751994-2178-4837-9BA1-E9FA60FF63EB}"/>
              </a:ext>
            </a:extLst>
          </p:cNvPr>
          <p:cNvPicPr>
            <a:picLocks noChangeAspect="1"/>
          </p:cNvPicPr>
          <p:nvPr/>
        </p:nvPicPr>
        <p:blipFill>
          <a:blip r:embed="rId12"/>
          <a:stretch>
            <a:fillRect/>
          </a:stretch>
        </p:blipFill>
        <p:spPr>
          <a:xfrm>
            <a:off x="8155919" y="5104253"/>
            <a:ext cx="685950" cy="685950"/>
          </a:xfrm>
          <a:prstGeom prst="rect">
            <a:avLst/>
          </a:prstGeom>
        </p:spPr>
      </p:pic>
    </p:spTree>
    <p:extLst>
      <p:ext uri="{BB962C8B-B14F-4D97-AF65-F5344CB8AC3E}">
        <p14:creationId xmlns:p14="http://schemas.microsoft.com/office/powerpoint/2010/main" val="1922492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E9A3CC-ED88-455F-A5F5-7BC56D2D5584}"/>
              </a:ext>
            </a:extLst>
          </p:cNvPr>
          <p:cNvSpPr/>
          <p:nvPr/>
        </p:nvSpPr>
        <p:spPr>
          <a:xfrm>
            <a:off x="707013" y="135353"/>
            <a:ext cx="11340446" cy="1983835"/>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endParaRPr lang="en-GB" sz="1100" b="1" dirty="0">
              <a:solidFill>
                <a:schemeClr val="tx1"/>
              </a:solidFill>
            </a:endParaRPr>
          </a:p>
          <a:p>
            <a:r>
              <a:rPr lang="en-GB" sz="1100" b="1" dirty="0">
                <a:solidFill>
                  <a:schemeClr val="tx1"/>
                </a:solidFill>
              </a:rPr>
              <a:t>The Big Picture Intent:</a:t>
            </a:r>
            <a:r>
              <a:rPr lang="en-GB" sz="1100" b="1" i="1" dirty="0">
                <a:solidFill>
                  <a:schemeClr val="tx1"/>
                </a:solidFill>
              </a:rPr>
              <a:t> </a:t>
            </a:r>
            <a:endParaRPr lang="en-GB" sz="1100" b="1" i="1" dirty="0">
              <a:solidFill>
                <a:schemeClr val="tx1"/>
              </a:solidFill>
              <a:cs typeface="Calibri"/>
            </a:endParaRPr>
          </a:p>
          <a:p>
            <a:pPr eaLnBrk="0" hangingPunct="0"/>
            <a:r>
              <a:rPr lang="en-GB" sz="1100" spc="-11" dirty="0">
                <a:solidFill>
                  <a:schemeClr val="tx1"/>
                </a:solidFill>
                <a:latin typeface="Calibri"/>
                <a:ea typeface="Times New Roman" panose="02020603050405020304" pitchFamily="18" charset="0"/>
                <a:cs typeface="Calibri"/>
              </a:rPr>
              <a:t>Sociology is academic the study of human social relationships and institutions. Our A-Level sociology course is broad and balanced and encourages our students to: acquire knowledge and a critical understanding of contemporary social processes and social changes; appreciate the significance of theoretical and conceptual issues in sociological debate; understand and evaluate sociological methodology and a range of research methods through active involvement in the research process; develop skills that enable individuals to focus on their personal identity, roles and responsibilities within society; and develop a lifelong interest in social issues. Teaching encourages an awareness and respect for social diversity and highlights the importance of using both social structure and action to explain social issues. Our curriculum is ambitious for our students who are encouraged to develop their own sociological awareness through active engagement with the contemporary social world, which can be achieved by staying up to date with the news and partaking in wider reading of up-to-date research. The academic study of sociology also helps our students to come to grips with a diverse and changing Britain, and to a lesser extent the world at large, by giving them opportunities to engage with the social, cultural and political dimensions of the world they live in. Y12</a:t>
            </a:r>
            <a:r>
              <a:rPr lang="en-GB" sz="1100" spc="-30" dirty="0">
                <a:solidFill>
                  <a:schemeClr val="tx1"/>
                </a:solidFill>
                <a:latin typeface="Calibri"/>
                <a:ea typeface="Times New Roman" panose="02020603050405020304" pitchFamily="18" charset="0"/>
                <a:cs typeface="Calibri"/>
              </a:rPr>
              <a:t> </a:t>
            </a:r>
            <a:r>
              <a:rPr lang="en-GB" sz="1100" spc="-11" dirty="0">
                <a:solidFill>
                  <a:schemeClr val="tx1"/>
                </a:solidFill>
                <a:latin typeface="Calibri"/>
                <a:ea typeface="Times New Roman" panose="02020603050405020304" pitchFamily="18" charset="0"/>
                <a:cs typeface="Calibri"/>
              </a:rPr>
              <a:t>Sociology</a:t>
            </a:r>
            <a:r>
              <a:rPr lang="en-GB" sz="1100" dirty="0">
                <a:solidFill>
                  <a:schemeClr val="tx1"/>
                </a:solidFill>
                <a:latin typeface="Calibri"/>
                <a:ea typeface="Times New Roman" panose="02020603050405020304" pitchFamily="18" charset="0"/>
                <a:cs typeface="Calibri"/>
              </a:rPr>
              <a:t> </a:t>
            </a:r>
            <a:r>
              <a:rPr lang="en-GB" sz="1100" spc="-11" dirty="0">
                <a:solidFill>
                  <a:schemeClr val="tx1"/>
                </a:solidFill>
                <a:latin typeface="Calibri"/>
                <a:ea typeface="Times New Roman" panose="02020603050405020304" pitchFamily="18" charset="0"/>
                <a:cs typeface="Calibri"/>
              </a:rPr>
              <a:t>is</a:t>
            </a:r>
            <a:r>
              <a:rPr lang="en-GB" sz="1100" spc="-14" dirty="0">
                <a:solidFill>
                  <a:schemeClr val="tx1"/>
                </a:solidFill>
                <a:latin typeface="Calibri"/>
                <a:ea typeface="Times New Roman" panose="02020603050405020304" pitchFamily="18" charset="0"/>
                <a:cs typeface="Calibri"/>
              </a:rPr>
              <a:t> </a:t>
            </a:r>
            <a:r>
              <a:rPr lang="en-GB" sz="1100" spc="-11" dirty="0">
                <a:solidFill>
                  <a:schemeClr val="tx1"/>
                </a:solidFill>
                <a:latin typeface="Calibri"/>
                <a:ea typeface="Times New Roman" panose="02020603050405020304" pitchFamily="18" charset="0"/>
                <a:cs typeface="Calibri"/>
              </a:rPr>
              <a:t>designed</a:t>
            </a:r>
            <a:r>
              <a:rPr lang="en-GB" sz="1100" spc="20" dirty="0">
                <a:solidFill>
                  <a:schemeClr val="tx1"/>
                </a:solidFill>
                <a:latin typeface="Calibri"/>
                <a:ea typeface="Times New Roman" panose="02020603050405020304" pitchFamily="18" charset="0"/>
                <a:cs typeface="Calibri"/>
              </a:rPr>
              <a:t> </a:t>
            </a:r>
            <a:r>
              <a:rPr lang="en-GB" sz="1100" spc="-11" dirty="0">
                <a:solidFill>
                  <a:schemeClr val="tx1"/>
                </a:solidFill>
                <a:latin typeface="Calibri"/>
                <a:ea typeface="Times New Roman" panose="02020603050405020304" pitchFamily="18" charset="0"/>
                <a:cs typeface="Calibri"/>
              </a:rPr>
              <a:t>to</a:t>
            </a:r>
            <a:r>
              <a:rPr lang="en-GB" sz="1100" spc="-5" dirty="0">
                <a:solidFill>
                  <a:schemeClr val="tx1"/>
                </a:solidFill>
                <a:latin typeface="Calibri"/>
                <a:ea typeface="Times New Roman" panose="02020603050405020304" pitchFamily="18" charset="0"/>
                <a:cs typeface="Calibri"/>
              </a:rPr>
              <a:t> </a:t>
            </a:r>
            <a:r>
              <a:rPr lang="en-GB" sz="1100" spc="-11" dirty="0">
                <a:solidFill>
                  <a:schemeClr val="tx1"/>
                </a:solidFill>
                <a:latin typeface="Calibri"/>
                <a:ea typeface="Times New Roman" panose="02020603050405020304" pitchFamily="18" charset="0"/>
                <a:cs typeface="Calibri"/>
              </a:rPr>
              <a:t>maximise</a:t>
            </a:r>
            <a:r>
              <a:rPr lang="en-GB" sz="1100" spc="-5" dirty="0">
                <a:solidFill>
                  <a:schemeClr val="tx1"/>
                </a:solidFill>
                <a:latin typeface="Calibri"/>
                <a:ea typeface="Times New Roman" panose="02020603050405020304" pitchFamily="18" charset="0"/>
                <a:cs typeface="Calibri"/>
              </a:rPr>
              <a:t> </a:t>
            </a:r>
            <a:r>
              <a:rPr lang="en-GB" sz="1100" spc="-11" dirty="0">
                <a:solidFill>
                  <a:schemeClr val="tx1"/>
                </a:solidFill>
                <a:latin typeface="Calibri"/>
                <a:ea typeface="Times New Roman" panose="02020603050405020304" pitchFamily="18" charset="0"/>
                <a:cs typeface="Calibri"/>
              </a:rPr>
              <a:t>progression</a:t>
            </a:r>
            <a:r>
              <a:rPr lang="en-GB" sz="1100" spc="20" dirty="0">
                <a:solidFill>
                  <a:schemeClr val="tx1"/>
                </a:solidFill>
                <a:latin typeface="Calibri"/>
                <a:ea typeface="Times New Roman" panose="02020603050405020304" pitchFamily="18" charset="0"/>
                <a:cs typeface="Calibri"/>
              </a:rPr>
              <a:t> </a:t>
            </a:r>
            <a:r>
              <a:rPr lang="en-GB" sz="1100" spc="-11" dirty="0">
                <a:solidFill>
                  <a:schemeClr val="tx1"/>
                </a:solidFill>
                <a:latin typeface="Calibri"/>
                <a:ea typeface="Times New Roman" panose="02020603050405020304" pitchFamily="18" charset="0"/>
                <a:cs typeface="Calibri"/>
              </a:rPr>
              <a:t>in</a:t>
            </a:r>
            <a:r>
              <a:rPr lang="en-GB" sz="1100" spc="-5" dirty="0">
                <a:solidFill>
                  <a:schemeClr val="tx1"/>
                </a:solidFill>
                <a:latin typeface="Calibri"/>
                <a:ea typeface="Times New Roman" panose="02020603050405020304" pitchFamily="18" charset="0"/>
                <a:cs typeface="Calibri"/>
              </a:rPr>
              <a:t> </a:t>
            </a:r>
            <a:r>
              <a:rPr lang="en-GB" sz="1100" spc="-11" dirty="0">
                <a:solidFill>
                  <a:schemeClr val="tx1"/>
                </a:solidFill>
                <a:latin typeface="Calibri"/>
                <a:ea typeface="Times New Roman" panose="02020603050405020304" pitchFamily="18" charset="0"/>
                <a:cs typeface="Calibri"/>
              </a:rPr>
              <a:t>preparation</a:t>
            </a:r>
            <a:r>
              <a:rPr lang="en-GB" sz="1100" spc="14" dirty="0">
                <a:solidFill>
                  <a:schemeClr val="tx1"/>
                </a:solidFill>
                <a:latin typeface="Calibri"/>
                <a:ea typeface="Times New Roman" panose="02020603050405020304" pitchFamily="18" charset="0"/>
                <a:cs typeface="Calibri"/>
              </a:rPr>
              <a:t> </a:t>
            </a:r>
            <a:r>
              <a:rPr lang="en-GB" sz="1100" spc="-11" dirty="0">
                <a:solidFill>
                  <a:schemeClr val="tx1"/>
                </a:solidFill>
                <a:latin typeface="Calibri"/>
                <a:ea typeface="Times New Roman" panose="02020603050405020304" pitchFamily="18" charset="0"/>
                <a:cs typeface="Calibri"/>
              </a:rPr>
              <a:t>for</a:t>
            </a:r>
            <a:r>
              <a:rPr lang="en-GB" sz="1100" dirty="0">
                <a:solidFill>
                  <a:schemeClr val="tx1"/>
                </a:solidFill>
                <a:latin typeface="Calibri"/>
                <a:ea typeface="Times New Roman" panose="02020603050405020304" pitchFamily="18" charset="0"/>
                <a:cs typeface="Calibri"/>
              </a:rPr>
              <a:t> </a:t>
            </a:r>
            <a:r>
              <a:rPr lang="en-GB" sz="1100" spc="-11" dirty="0">
                <a:solidFill>
                  <a:schemeClr val="tx1"/>
                </a:solidFill>
                <a:latin typeface="Calibri"/>
                <a:ea typeface="Times New Roman" panose="02020603050405020304" pitchFamily="18" charset="0"/>
                <a:cs typeface="Calibri"/>
              </a:rPr>
              <a:t>Y13</a:t>
            </a:r>
            <a:r>
              <a:rPr lang="en-GB" sz="1100" spc="-25" dirty="0">
                <a:solidFill>
                  <a:schemeClr val="tx1"/>
                </a:solidFill>
                <a:latin typeface="Calibri"/>
                <a:ea typeface="Times New Roman" panose="02020603050405020304" pitchFamily="18" charset="0"/>
                <a:cs typeface="Calibri"/>
              </a:rPr>
              <a:t> </a:t>
            </a:r>
            <a:r>
              <a:rPr lang="en-GB" sz="1100" spc="-11" dirty="0">
                <a:solidFill>
                  <a:schemeClr val="tx1"/>
                </a:solidFill>
                <a:latin typeface="Calibri"/>
                <a:ea typeface="Times New Roman" panose="02020603050405020304" pitchFamily="18" charset="0"/>
                <a:cs typeface="Calibri"/>
              </a:rPr>
              <a:t>and</a:t>
            </a:r>
            <a:r>
              <a:rPr lang="en-GB" sz="1100" dirty="0">
                <a:solidFill>
                  <a:schemeClr val="tx1"/>
                </a:solidFill>
                <a:latin typeface="Calibri"/>
                <a:ea typeface="Times New Roman" panose="02020603050405020304" pitchFamily="18" charset="0"/>
                <a:cs typeface="Calibri"/>
              </a:rPr>
              <a:t> </a:t>
            </a:r>
            <a:r>
              <a:rPr lang="en-GB" sz="1100" spc="-11" dirty="0">
                <a:solidFill>
                  <a:schemeClr val="tx1"/>
                </a:solidFill>
                <a:latin typeface="Calibri"/>
                <a:ea typeface="Times New Roman" panose="02020603050405020304" pitchFamily="18" charset="0"/>
                <a:cs typeface="Calibri"/>
              </a:rPr>
              <a:t>A</a:t>
            </a:r>
            <a:r>
              <a:rPr lang="en-GB" sz="1100" spc="-20" dirty="0">
                <a:solidFill>
                  <a:schemeClr val="tx1"/>
                </a:solidFill>
                <a:latin typeface="Calibri"/>
                <a:ea typeface="Times New Roman" panose="02020603050405020304" pitchFamily="18" charset="0"/>
                <a:cs typeface="Calibri"/>
              </a:rPr>
              <a:t>-</a:t>
            </a:r>
            <a:r>
              <a:rPr lang="en-GB" sz="1100" spc="-11" dirty="0">
                <a:solidFill>
                  <a:schemeClr val="tx1"/>
                </a:solidFill>
                <a:latin typeface="Calibri"/>
                <a:ea typeface="Times New Roman" panose="02020603050405020304" pitchFamily="18" charset="0"/>
                <a:cs typeface="Calibri"/>
              </a:rPr>
              <a:t>Level</a:t>
            </a:r>
            <a:r>
              <a:rPr lang="en-GB" sz="1100" dirty="0">
                <a:solidFill>
                  <a:schemeClr val="tx1"/>
                </a:solidFill>
                <a:latin typeface="Calibri"/>
                <a:ea typeface="Times New Roman" panose="02020603050405020304" pitchFamily="18" charset="0"/>
                <a:cs typeface="Calibri"/>
              </a:rPr>
              <a:t> </a:t>
            </a:r>
            <a:r>
              <a:rPr lang="en-GB" sz="1100" spc="-11" dirty="0">
                <a:solidFill>
                  <a:schemeClr val="tx1"/>
                </a:solidFill>
                <a:latin typeface="Calibri"/>
                <a:ea typeface="Times New Roman" panose="02020603050405020304" pitchFamily="18" charset="0"/>
                <a:cs typeface="Calibri"/>
              </a:rPr>
              <a:t>outcomes.</a:t>
            </a:r>
            <a:r>
              <a:rPr lang="en-GB" sz="1100" spc="30"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The year 12 SOW outlines a logical learning journey for our students in year 12, core concepts and theories are introduced and then built upon in each subsequent unit of work, enabling students to build their knowledge, understanding and confidence as the course progresses. </a:t>
            </a:r>
            <a:r>
              <a:rPr lang="en-GB" sz="1100" dirty="0">
                <a:solidFill>
                  <a:srgbClr val="000000"/>
                </a:solidFill>
              </a:rPr>
              <a:t>All students will be able to access the main content of all lessons and all students will be taught to the top with scaffolding, adaptive teaching and stretch and challenge provided where necessary.</a:t>
            </a:r>
            <a:endParaRPr lang="en-GB" sz="1100" dirty="0">
              <a:solidFill>
                <a:schemeClr val="tx1"/>
              </a:solidFill>
            </a:endParaRPr>
          </a:p>
          <a:p>
            <a:pPr eaLnBrk="0" hangingPunct="0"/>
            <a:endParaRPr lang="en-GB" sz="1401" b="1" i="1" dirty="0">
              <a:solidFill>
                <a:schemeClr val="tx1"/>
              </a:solidFill>
              <a:cs typeface="Calibri" panose="020F0502020204030204"/>
            </a:endParaRPr>
          </a:p>
        </p:txBody>
      </p:sp>
      <p:sp>
        <p:nvSpPr>
          <p:cNvPr id="12" name="Rectangle 11">
            <a:extLst>
              <a:ext uri="{FF2B5EF4-FFF2-40B4-BE49-F238E27FC236}">
                <a16:creationId xmlns:a16="http://schemas.microsoft.com/office/drawing/2014/main" id="{C4D060B6-03F5-473E-82FB-E36A9F53B2B9}"/>
              </a:ext>
            </a:extLst>
          </p:cNvPr>
          <p:cNvSpPr/>
          <p:nvPr/>
        </p:nvSpPr>
        <p:spPr>
          <a:xfrm>
            <a:off x="707012" y="2171439"/>
            <a:ext cx="6193776" cy="3576267"/>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r>
              <a:rPr lang="en-GB" sz="1100" b="1" dirty="0">
                <a:solidFill>
                  <a:schemeClr val="tx1"/>
                </a:solidFill>
              </a:rPr>
              <a:t>Implementation: </a:t>
            </a:r>
            <a:endParaRPr lang="en-GB" sz="1100" b="1" dirty="0">
              <a:solidFill>
                <a:schemeClr val="tx1"/>
              </a:solidFill>
              <a:cs typeface="Calibri"/>
            </a:endParaRPr>
          </a:p>
          <a:p>
            <a:r>
              <a:rPr lang="en-GB" sz="1100" dirty="0">
                <a:solidFill>
                  <a:schemeClr val="tx1"/>
                </a:solidFill>
              </a:rPr>
              <a:t>10 lessons are delivered by a specialist teacher over a two-week timetable. Lessons have clear objectives </a:t>
            </a:r>
            <a:r>
              <a:rPr lang="en-GB" sz="1100" dirty="0">
                <a:solidFill>
                  <a:schemeClr val="tx1"/>
                </a:solidFill>
                <a:ea typeface="Times New Roman" panose="02020603050405020304" pitchFamily="18" charset="0"/>
              </a:rPr>
              <a:t>(highlighted yellow in power-points). </a:t>
            </a:r>
            <a:r>
              <a:rPr lang="en-GB" sz="1100" dirty="0">
                <a:solidFill>
                  <a:schemeClr val="tx1"/>
                </a:solidFill>
              </a:rPr>
              <a:t>Lessons follow a do now, I do, we do, you do structure with clear retrieval practice built in at the start of the lesson. Lessons are chunked and adapted to meet the needs of learners. Consolidation of learning in independent study time is a key requirement of the course, with students asked to maintain a key-word glossary and personalised revision material, which are added to weekly. Students have a topic companion for reading ahead and lesson handouts to support learning in lesson and revision outside of lesson.</a:t>
            </a:r>
            <a:endParaRPr lang="en-GB" sz="1100" dirty="0">
              <a:solidFill>
                <a:schemeClr val="tx1"/>
              </a:solidFill>
              <a:cs typeface="Calibri"/>
            </a:endParaRPr>
          </a:p>
          <a:p>
            <a:endParaRPr lang="en-GB" sz="1100" dirty="0">
              <a:solidFill>
                <a:schemeClr val="tx1"/>
              </a:solidFill>
              <a:cs typeface="Calibri"/>
            </a:endParaRPr>
          </a:p>
          <a:p>
            <a:r>
              <a:rPr lang="en-GB" sz="1100" dirty="0">
                <a:solidFill>
                  <a:schemeClr val="tx1"/>
                </a:solidFill>
                <a:ea typeface="Times New Roman" panose="02020603050405020304" pitchFamily="18" charset="0"/>
              </a:rPr>
              <a:t>Core concepts (highlighted purple in power-points) and theories (highlighted green in power-points) are introduced at the beginning of the course and then built upon in each subsequent unit of work, enabling students to build their knowledge, understanding and confidence as the course progresses. </a:t>
            </a:r>
            <a:r>
              <a:rPr lang="en-GB" sz="1100" dirty="0">
                <a:solidFill>
                  <a:schemeClr val="tx1"/>
                </a:solidFill>
              </a:rPr>
              <a:t>Lessons are based around developing a deeper understanding of concepts, arguments and key sociological questions. Reasoning will be developed through exploration of different sociological explanations and considering the extent to which they are relevant for answering key social questions. </a:t>
            </a:r>
          </a:p>
          <a:p>
            <a:endParaRPr lang="en-GB" sz="1100" dirty="0">
              <a:solidFill>
                <a:schemeClr val="tx1"/>
              </a:solidFill>
              <a:cs typeface="Calibri"/>
            </a:endParaRPr>
          </a:p>
          <a:p>
            <a:r>
              <a:rPr lang="en-GB" sz="1100" dirty="0">
                <a:solidFill>
                  <a:schemeClr val="tx1"/>
                </a:solidFill>
              </a:rPr>
              <a:t>The skills of application, analysis and evaluation are explicitly taught as part of the learning process. Formal structures to answering A-level questions will be embedded as will literacy and use of sociological vocabulary. Students will acquire a basic use of statistics and be able to identify key trends in social data, including that within the census.</a:t>
            </a:r>
            <a:endParaRPr lang="en-GB" sz="1100" b="1" i="1" dirty="0">
              <a:solidFill>
                <a:schemeClr val="tx1"/>
              </a:solidFill>
              <a:cs typeface="Calibri"/>
            </a:endParaRPr>
          </a:p>
        </p:txBody>
      </p:sp>
      <p:sp>
        <p:nvSpPr>
          <p:cNvPr id="16" name="Rectangle 15">
            <a:extLst>
              <a:ext uri="{FF2B5EF4-FFF2-40B4-BE49-F238E27FC236}">
                <a16:creationId xmlns:a16="http://schemas.microsoft.com/office/drawing/2014/main" id="{8BB0673B-BC6C-4578-8A00-0A75965EA373}"/>
              </a:ext>
            </a:extLst>
          </p:cNvPr>
          <p:cNvSpPr/>
          <p:nvPr/>
        </p:nvSpPr>
        <p:spPr>
          <a:xfrm>
            <a:off x="707013" y="5810266"/>
            <a:ext cx="11340446" cy="923828"/>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97159" marR="210828" eaLnBrk="0" hangingPunct="0">
              <a:lnSpc>
                <a:spcPct val="101000"/>
              </a:lnSpc>
            </a:pPr>
            <a:endParaRPr lang="en-GB" sz="1100" b="1" dirty="0">
              <a:solidFill>
                <a:schemeClr val="tx1"/>
              </a:solidFill>
            </a:endParaRPr>
          </a:p>
          <a:p>
            <a:pPr marL="97159" marR="210828" eaLnBrk="0" hangingPunct="0">
              <a:lnSpc>
                <a:spcPct val="101000"/>
              </a:lnSpc>
            </a:pPr>
            <a:r>
              <a:rPr lang="en-GB" sz="1100" b="1" dirty="0">
                <a:solidFill>
                  <a:schemeClr val="tx1"/>
                </a:solidFill>
              </a:rPr>
              <a:t>Impact: </a:t>
            </a:r>
            <a:endParaRPr lang="en-US" sz="1801" dirty="0">
              <a:solidFill>
                <a:schemeClr val="tx1"/>
              </a:solidFill>
            </a:endParaRPr>
          </a:p>
          <a:p>
            <a:pPr marL="97159" marR="210828">
              <a:lnSpc>
                <a:spcPct val="101000"/>
              </a:lnSpc>
            </a:pPr>
            <a:r>
              <a:rPr lang="en-GB" sz="1100" dirty="0">
                <a:solidFill>
                  <a:schemeClr val="tx1"/>
                </a:solidFill>
                <a:latin typeface="Calibri"/>
                <a:ea typeface="Times New Roman" panose="02020603050405020304" pitchFamily="18" charset="0"/>
                <a:cs typeface="Calibri"/>
              </a:rPr>
              <a:t>Students will feel challenged and excited by the sociology curriculum and have started to foster a lifelong interest in social issues. Students</a:t>
            </a:r>
            <a:r>
              <a:rPr lang="en-GB" sz="1100" spc="-50"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will</a:t>
            </a:r>
            <a:r>
              <a:rPr lang="en-GB" sz="1100" spc="-44"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have</a:t>
            </a:r>
            <a:r>
              <a:rPr lang="en-GB" sz="1100" spc="-50"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increased</a:t>
            </a:r>
            <a:r>
              <a:rPr lang="en-GB" sz="1100" spc="-36"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understanding</a:t>
            </a:r>
            <a:r>
              <a:rPr lang="en-GB" sz="1100" spc="-20"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and</a:t>
            </a:r>
            <a:r>
              <a:rPr lang="en-GB" sz="1100" spc="-4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confidence</a:t>
            </a:r>
            <a:r>
              <a:rPr lang="en-GB" sz="1100" spc="-25"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in</a:t>
            </a:r>
            <a:r>
              <a:rPr lang="en-GB" sz="1100" spc="-44"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A-Level</a:t>
            </a:r>
            <a:r>
              <a:rPr lang="en-GB" sz="1100" spc="-44" dirty="0">
                <a:solidFill>
                  <a:schemeClr val="tx1"/>
                </a:solidFill>
                <a:latin typeface="Calibri"/>
                <a:ea typeface="Times New Roman" panose="02020603050405020304" pitchFamily="18" charset="0"/>
                <a:cs typeface="Calibri"/>
              </a:rPr>
              <a:t> Sociology  over the course of year 12 </a:t>
            </a:r>
            <a:r>
              <a:rPr lang="en-GB" sz="1100" dirty="0">
                <a:solidFill>
                  <a:schemeClr val="tx1"/>
                </a:solidFill>
                <a:latin typeface="Calibri"/>
                <a:ea typeface="Times New Roman" panose="02020603050405020304" pitchFamily="18" charset="0"/>
                <a:cs typeface="Calibri"/>
              </a:rPr>
              <a:t>and</a:t>
            </a:r>
            <a:r>
              <a:rPr lang="en-GB" sz="1100" spc="-36"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be</a:t>
            </a:r>
            <a:r>
              <a:rPr lang="en-GB" sz="1100" spc="-44"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able</a:t>
            </a:r>
            <a:r>
              <a:rPr lang="en-GB" sz="1100" spc="-44"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to</a:t>
            </a:r>
            <a:r>
              <a:rPr lang="en-GB" sz="1100" spc="-44"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apply</a:t>
            </a:r>
            <a:r>
              <a:rPr lang="en-GB" sz="1100" spc="-36"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new</a:t>
            </a:r>
            <a:r>
              <a:rPr lang="en-GB" sz="1100" spc="-4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skills</a:t>
            </a:r>
            <a:r>
              <a:rPr lang="en-GB" sz="1100" spc="-50"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to</a:t>
            </a:r>
            <a:r>
              <a:rPr lang="en-GB" sz="1100" spc="-44"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a:t>
            </a:r>
            <a:r>
              <a:rPr lang="en-GB" sz="1100" spc="-4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variety</a:t>
            </a:r>
            <a:r>
              <a:rPr lang="en-GB" sz="1100" spc="-36"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of</a:t>
            </a:r>
            <a:r>
              <a:rPr lang="en-GB" sz="1100" spc="-44"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new</a:t>
            </a:r>
            <a:r>
              <a:rPr lang="en-GB" sz="1100" spc="-44"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and</a:t>
            </a:r>
            <a:r>
              <a:rPr lang="en-GB" sz="1100" spc="-4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challenging</a:t>
            </a:r>
            <a:r>
              <a:rPr lang="en-GB" sz="1100" spc="-4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sociological questions. Students</a:t>
            </a:r>
            <a:r>
              <a:rPr lang="en-GB" sz="1100" spc="-36"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will</a:t>
            </a:r>
            <a:r>
              <a:rPr lang="en-GB" sz="1100" spc="20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know</a:t>
            </a:r>
            <a:r>
              <a:rPr lang="en-GB" sz="1100" spc="-50"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more</a:t>
            </a:r>
            <a:r>
              <a:rPr lang="en-GB" sz="1100" spc="-44"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and</a:t>
            </a:r>
            <a:r>
              <a:rPr lang="en-GB" sz="1100" spc="-36"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remember</a:t>
            </a:r>
            <a:r>
              <a:rPr lang="en-GB" sz="1100" spc="-25"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more.</a:t>
            </a:r>
            <a:r>
              <a:rPr lang="en-GB" sz="1100" spc="-36"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They</a:t>
            </a:r>
            <a:r>
              <a:rPr lang="en-GB" sz="1100" spc="-44"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will</a:t>
            </a:r>
            <a:r>
              <a:rPr lang="en-GB" sz="1100" spc="-50"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be</a:t>
            </a:r>
            <a:r>
              <a:rPr lang="en-GB" sz="1100" spc="20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familiar</a:t>
            </a:r>
            <a:r>
              <a:rPr lang="en-GB" sz="1100" spc="-36"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with</a:t>
            </a:r>
            <a:r>
              <a:rPr lang="en-GB" sz="1100" spc="-25"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a:t>
            </a:r>
            <a:r>
              <a:rPr lang="en-GB" sz="1100" spc="-20"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variety</a:t>
            </a:r>
            <a:r>
              <a:rPr lang="en-GB" sz="1100" spc="-25"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of</a:t>
            </a:r>
            <a:r>
              <a:rPr lang="en-GB" sz="1100" spc="-20"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exam</a:t>
            </a:r>
            <a:r>
              <a:rPr lang="en-GB" sz="1100" spc="-1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questions</a:t>
            </a:r>
            <a:r>
              <a:rPr lang="en-GB" sz="1100" spc="-1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and</a:t>
            </a:r>
            <a:r>
              <a:rPr lang="en-GB" sz="1100" spc="-1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be</a:t>
            </a:r>
            <a:r>
              <a:rPr lang="en-GB" sz="1100" spc="-14"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suitably</a:t>
            </a:r>
            <a:r>
              <a:rPr lang="en-GB" sz="1100" spc="-25"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prepared to</a:t>
            </a:r>
            <a:r>
              <a:rPr lang="en-GB" sz="1100" spc="-25"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answer</a:t>
            </a:r>
            <a:r>
              <a:rPr lang="en-GB" sz="1100" spc="-1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examination</a:t>
            </a:r>
            <a:r>
              <a:rPr lang="en-GB" sz="1100" spc="-1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style</a:t>
            </a:r>
            <a:r>
              <a:rPr lang="en-GB" sz="1100" spc="-25"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questions. There</a:t>
            </a:r>
            <a:r>
              <a:rPr lang="en-GB" sz="1100" spc="-25"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will</a:t>
            </a:r>
            <a:r>
              <a:rPr lang="en-GB" sz="1100" spc="-4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be</a:t>
            </a:r>
            <a:r>
              <a:rPr lang="en-GB" sz="1100" spc="-14"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an</a:t>
            </a:r>
            <a:r>
              <a:rPr lang="en-GB" sz="1100" spc="-25"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increase</a:t>
            </a:r>
            <a:r>
              <a:rPr lang="en-GB" sz="1100" spc="-14"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in</a:t>
            </a:r>
            <a:r>
              <a:rPr lang="en-GB" sz="1100" spc="-25"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attainment,</a:t>
            </a:r>
            <a:r>
              <a:rPr lang="en-GB" sz="1100" spc="-1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evidenced in</a:t>
            </a:r>
            <a:r>
              <a:rPr lang="en-GB" sz="1100" spc="-36"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regular,</a:t>
            </a:r>
            <a:r>
              <a:rPr lang="en-GB" sz="1100" spc="-1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formal</a:t>
            </a:r>
            <a:r>
              <a:rPr lang="en-GB" sz="1100" spc="-20"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and</a:t>
            </a:r>
            <a:r>
              <a:rPr lang="en-GB" sz="1100" spc="20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interleaved assessments.</a:t>
            </a:r>
            <a:endParaRPr lang="en-GB" sz="1801" dirty="0">
              <a:solidFill>
                <a:schemeClr val="tx1"/>
              </a:solidFill>
            </a:endParaRPr>
          </a:p>
          <a:p>
            <a:endParaRPr lang="en-GB" sz="1100" b="1" i="1" dirty="0">
              <a:solidFill>
                <a:schemeClr val="tx1"/>
              </a:solidFill>
              <a:cs typeface="Calibri"/>
            </a:endParaRPr>
          </a:p>
        </p:txBody>
      </p:sp>
      <p:sp>
        <p:nvSpPr>
          <p:cNvPr id="17" name="TextBox 16">
            <a:extLst>
              <a:ext uri="{FF2B5EF4-FFF2-40B4-BE49-F238E27FC236}">
                <a16:creationId xmlns:a16="http://schemas.microsoft.com/office/drawing/2014/main" id="{DA45324B-D4B7-4C16-9F7F-7F19E938E0DB}"/>
              </a:ext>
            </a:extLst>
          </p:cNvPr>
          <p:cNvSpPr txBox="1"/>
          <p:nvPr/>
        </p:nvSpPr>
        <p:spPr>
          <a:xfrm rot="16200000">
            <a:off x="-2903612" y="3244269"/>
            <a:ext cx="6601386" cy="369462"/>
          </a:xfrm>
          <a:prstGeom prst="rect">
            <a:avLst/>
          </a:prstGeom>
          <a:solidFill>
            <a:schemeClr val="accent6">
              <a:lumMod val="60000"/>
              <a:lumOff val="40000"/>
            </a:schemeClr>
          </a:solidFill>
          <a:ln>
            <a:solidFill>
              <a:schemeClr val="accent6">
                <a:lumMod val="75000"/>
              </a:schemeClr>
            </a:solidFill>
          </a:ln>
        </p:spPr>
        <p:txBody>
          <a:bodyPr wrap="square" lIns="91440" tIns="45721" rIns="91440" bIns="45721" rtlCol="0" anchor="ctr">
            <a:spAutoFit/>
          </a:bodyPr>
          <a:lstStyle/>
          <a:p>
            <a:pPr algn="ctr"/>
            <a:r>
              <a:rPr lang="en-GB" sz="1801" dirty="0">
                <a:ea typeface="+mn-lt"/>
                <a:cs typeface="+mn-lt"/>
              </a:rPr>
              <a:t> YEAR 12 CURRICULUM OVERVIEW - SOCIOLOGY</a:t>
            </a:r>
          </a:p>
        </p:txBody>
      </p:sp>
      <p:sp>
        <p:nvSpPr>
          <p:cNvPr id="11" name="TextBox 10">
            <a:extLst>
              <a:ext uri="{FF2B5EF4-FFF2-40B4-BE49-F238E27FC236}">
                <a16:creationId xmlns:a16="http://schemas.microsoft.com/office/drawing/2014/main" id="{FF69A88C-FEFB-4333-9F2B-7EA6D3D96551}"/>
              </a:ext>
            </a:extLst>
          </p:cNvPr>
          <p:cNvSpPr txBox="1"/>
          <p:nvPr/>
        </p:nvSpPr>
        <p:spPr>
          <a:xfrm>
            <a:off x="7006349" y="2198718"/>
            <a:ext cx="2993627" cy="3508655"/>
          </a:xfrm>
          <a:prstGeom prst="rect">
            <a:avLst/>
          </a:prstGeom>
          <a:noFill/>
          <a:ln>
            <a:solidFill>
              <a:schemeClr val="accent6">
                <a:lumMod val="75000"/>
              </a:schemeClr>
            </a:solidFill>
          </a:ln>
        </p:spPr>
        <p:txBody>
          <a:bodyPr wrap="square" lIns="91440" tIns="45721" rIns="91440" bIns="45721" rtlCol="0" anchor="t">
            <a:spAutoFit/>
          </a:bodyPr>
          <a:lstStyle/>
          <a:p>
            <a:r>
              <a:rPr lang="en-GB" sz="1100" b="1" dirty="0"/>
              <a:t>Key Summative Assessments: </a:t>
            </a:r>
            <a:endParaRPr lang="en-GB" sz="1100" b="1" dirty="0">
              <a:cs typeface="Calibri"/>
            </a:endParaRPr>
          </a:p>
          <a:p>
            <a:r>
              <a:rPr lang="en-GB" sz="1100" dirty="0"/>
              <a:t>6 formal assessments over the school year, building in challenge from the first to the last. </a:t>
            </a:r>
          </a:p>
          <a:p>
            <a:endParaRPr lang="en-GB" sz="1100" dirty="0">
              <a:cs typeface="Calibri"/>
            </a:endParaRPr>
          </a:p>
          <a:p>
            <a:r>
              <a:rPr lang="en-GB" sz="1100" dirty="0">
                <a:cs typeface="Calibri"/>
              </a:rPr>
              <a:t>3 cumulative glossary assessments at the end of each unit of work (2, 3 &amp; 4)</a:t>
            </a:r>
          </a:p>
          <a:p>
            <a:endParaRPr lang="en-GB" sz="800" dirty="0"/>
          </a:p>
          <a:p>
            <a:r>
              <a:rPr lang="en-GB" sz="1100" dirty="0"/>
              <a:t>1 X cumulative 2 hour summer-term mock exam based on 3 full units of work (2, 3 &amp; 4).</a:t>
            </a:r>
          </a:p>
          <a:p>
            <a:endParaRPr lang="en-GB" sz="1100" dirty="0">
              <a:cs typeface="Calibri"/>
            </a:endParaRPr>
          </a:p>
          <a:p>
            <a:r>
              <a:rPr lang="en-GB" sz="1100" dirty="0"/>
              <a:t>Each assessment (including mock exams) followed by DIIRT task/s based on the 5 R’s (Sherrington, 2017).</a:t>
            </a:r>
            <a:endParaRPr lang="en-GB" sz="1100" dirty="0">
              <a:cs typeface="Calibri"/>
            </a:endParaRPr>
          </a:p>
          <a:p>
            <a:endParaRPr lang="en-GB" sz="800" dirty="0"/>
          </a:p>
          <a:p>
            <a:r>
              <a:rPr lang="en-GB" sz="1100" dirty="0"/>
              <a:t>Weekly homework based primarily on knowledge retrieval as well as some instances of flipped learning. </a:t>
            </a:r>
            <a:endParaRPr lang="en-GB" sz="1100" dirty="0">
              <a:cs typeface="Calibri"/>
            </a:endParaRPr>
          </a:p>
          <a:p>
            <a:endParaRPr lang="en-GB" sz="800" dirty="0"/>
          </a:p>
          <a:p>
            <a:r>
              <a:rPr lang="en-GB" sz="1100" dirty="0"/>
              <a:t>Retrieval (do now) task at the start of each lesson, live marking and low stakes quizzing when needed. </a:t>
            </a:r>
          </a:p>
        </p:txBody>
      </p:sp>
      <p:sp>
        <p:nvSpPr>
          <p:cNvPr id="2" name="TextBox 1">
            <a:extLst>
              <a:ext uri="{FF2B5EF4-FFF2-40B4-BE49-F238E27FC236}">
                <a16:creationId xmlns:a16="http://schemas.microsoft.com/office/drawing/2014/main" id="{66057CE9-5469-4C7D-B860-ECC154FC7A7E}"/>
              </a:ext>
            </a:extLst>
          </p:cNvPr>
          <p:cNvSpPr txBox="1"/>
          <p:nvPr/>
        </p:nvSpPr>
        <p:spPr>
          <a:xfrm>
            <a:off x="10105533" y="2214104"/>
            <a:ext cx="1941922" cy="3477877"/>
          </a:xfrm>
          <a:prstGeom prst="rect">
            <a:avLst/>
          </a:prstGeom>
          <a:noFill/>
          <a:ln>
            <a:solidFill>
              <a:schemeClr val="accent6">
                <a:lumMod val="75000"/>
              </a:schemeClr>
            </a:solidFill>
          </a:ln>
        </p:spPr>
        <p:txBody>
          <a:bodyPr wrap="square" lIns="91440" tIns="45721" rIns="91440" bIns="45721" rtlCol="0" anchor="ctr">
            <a:spAutoFit/>
          </a:bodyPr>
          <a:lstStyle/>
          <a:p>
            <a:r>
              <a:rPr lang="en-GB" sz="1100" b="1" dirty="0">
                <a:ea typeface="+mn-lt"/>
                <a:cs typeface="+mn-lt"/>
              </a:rPr>
              <a:t>Autumn Term</a:t>
            </a:r>
            <a:endParaRPr lang="en-US" sz="1100" b="1" dirty="0">
              <a:ea typeface="+mn-lt"/>
              <a:cs typeface="+mn-lt"/>
            </a:endParaRPr>
          </a:p>
          <a:p>
            <a:r>
              <a:rPr lang="en-GB" sz="1100" dirty="0">
                <a:ea typeface="+mn-lt"/>
                <a:cs typeface="+mn-lt"/>
              </a:rPr>
              <a:t>1. Introduction to Sociology (non-examined)</a:t>
            </a:r>
          </a:p>
          <a:p>
            <a:endParaRPr lang="en-GB" sz="1100" dirty="0">
              <a:ea typeface="+mn-lt"/>
              <a:cs typeface="+mn-lt"/>
            </a:endParaRPr>
          </a:p>
          <a:p>
            <a:r>
              <a:rPr lang="en-GB" sz="1100" dirty="0">
                <a:ea typeface="+mn-lt"/>
                <a:cs typeface="+mn-lt"/>
              </a:rPr>
              <a:t>2. Families and Households (examined on paper 2)</a:t>
            </a:r>
          </a:p>
          <a:p>
            <a:endParaRPr lang="en-GB" sz="1100" dirty="0">
              <a:ea typeface="+mn-lt"/>
              <a:cs typeface="+mn-lt"/>
            </a:endParaRPr>
          </a:p>
          <a:p>
            <a:r>
              <a:rPr lang="en-GB" sz="1100" b="1" dirty="0">
                <a:ea typeface="+mn-lt"/>
                <a:cs typeface="+mn-lt"/>
              </a:rPr>
              <a:t>Spring Term</a:t>
            </a:r>
          </a:p>
          <a:p>
            <a:r>
              <a:rPr lang="en-GB" sz="1100" dirty="0">
                <a:ea typeface="+mn-lt"/>
                <a:cs typeface="+mn-lt"/>
              </a:rPr>
              <a:t>3. Research Methods (examined on papers 1 and 3)</a:t>
            </a:r>
          </a:p>
          <a:p>
            <a:endParaRPr lang="en-GB" sz="1100" dirty="0">
              <a:ea typeface="+mn-lt"/>
              <a:cs typeface="+mn-lt"/>
            </a:endParaRPr>
          </a:p>
          <a:p>
            <a:r>
              <a:rPr lang="en-GB" sz="1100" dirty="0">
                <a:ea typeface="+mn-lt"/>
                <a:cs typeface="+mn-lt"/>
              </a:rPr>
              <a:t>4. Education (examined on paper 1)</a:t>
            </a:r>
          </a:p>
          <a:p>
            <a:endParaRPr lang="en-GB" sz="1100" dirty="0">
              <a:ea typeface="+mn-lt"/>
              <a:cs typeface="+mn-lt"/>
            </a:endParaRPr>
          </a:p>
          <a:p>
            <a:r>
              <a:rPr lang="en-GB" sz="1100" b="1" dirty="0">
                <a:ea typeface="+mn-lt"/>
                <a:cs typeface="+mn-lt"/>
              </a:rPr>
              <a:t>Summer term</a:t>
            </a:r>
          </a:p>
          <a:p>
            <a:r>
              <a:rPr lang="en-GB" sz="1100" dirty="0">
                <a:ea typeface="+mn-lt"/>
                <a:cs typeface="+mn-lt"/>
              </a:rPr>
              <a:t>5. Methods in Context (examined on paper 1)</a:t>
            </a:r>
          </a:p>
          <a:p>
            <a:endParaRPr lang="en-GB" sz="1100" dirty="0">
              <a:ea typeface="+mn-lt"/>
              <a:cs typeface="+mn-lt"/>
            </a:endParaRPr>
          </a:p>
          <a:p>
            <a:r>
              <a:rPr lang="en-GB" sz="1100" dirty="0">
                <a:ea typeface="+mn-lt"/>
                <a:cs typeface="+mn-lt"/>
              </a:rPr>
              <a:t>6. Beliefs in Society (examined on paper 2)</a:t>
            </a:r>
          </a:p>
        </p:txBody>
      </p:sp>
    </p:spTree>
    <p:extLst>
      <p:ext uri="{BB962C8B-B14F-4D97-AF65-F5344CB8AC3E}">
        <p14:creationId xmlns:p14="http://schemas.microsoft.com/office/powerpoint/2010/main" val="2192463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a:extLst>
              <a:ext uri="{FF2B5EF4-FFF2-40B4-BE49-F238E27FC236}">
                <a16:creationId xmlns:a16="http://schemas.microsoft.com/office/drawing/2014/main" id="{9D93CC29-B24C-4289-A5B3-70EF42AB7DBB}"/>
              </a:ext>
            </a:extLst>
          </p:cNvPr>
          <p:cNvPicPr>
            <a:picLocks noChangeAspect="1"/>
          </p:cNvPicPr>
          <p:nvPr/>
        </p:nvPicPr>
        <p:blipFill rotWithShape="1">
          <a:blip r:embed="rId2"/>
          <a:srcRect t="6602" b="13409"/>
          <a:stretch/>
        </p:blipFill>
        <p:spPr>
          <a:xfrm>
            <a:off x="11211909" y="4440916"/>
            <a:ext cx="918382" cy="733143"/>
          </a:xfrm>
          <a:prstGeom prst="rect">
            <a:avLst/>
          </a:prstGeom>
        </p:spPr>
      </p:pic>
      <p:pic>
        <p:nvPicPr>
          <p:cNvPr id="5" name="Picture 4">
            <a:extLst>
              <a:ext uri="{FF2B5EF4-FFF2-40B4-BE49-F238E27FC236}">
                <a16:creationId xmlns:a16="http://schemas.microsoft.com/office/drawing/2014/main" id="{64793CDB-2945-4917-8410-389D942C941A}"/>
              </a:ext>
            </a:extLst>
          </p:cNvPr>
          <p:cNvPicPr>
            <a:picLocks noChangeAspect="1"/>
          </p:cNvPicPr>
          <p:nvPr/>
        </p:nvPicPr>
        <p:blipFill rotWithShape="1">
          <a:blip r:embed="rId3"/>
          <a:srcRect l="1" r="2090" b="3058"/>
          <a:stretch/>
        </p:blipFill>
        <p:spPr>
          <a:xfrm>
            <a:off x="4" y="1605782"/>
            <a:ext cx="11233058" cy="3929957"/>
          </a:xfrm>
          <a:prstGeom prst="rect">
            <a:avLst/>
          </a:prstGeom>
        </p:spPr>
      </p:pic>
      <p:sp>
        <p:nvSpPr>
          <p:cNvPr id="2" name="Rectangle 1">
            <a:extLst>
              <a:ext uri="{FF2B5EF4-FFF2-40B4-BE49-F238E27FC236}">
                <a16:creationId xmlns:a16="http://schemas.microsoft.com/office/drawing/2014/main" id="{960BAD64-7986-453C-B500-8B0815DF668B}"/>
              </a:ext>
            </a:extLst>
          </p:cNvPr>
          <p:cNvSpPr/>
          <p:nvPr/>
        </p:nvSpPr>
        <p:spPr>
          <a:xfrm>
            <a:off x="3" y="4"/>
            <a:ext cx="8149701" cy="923460"/>
          </a:xfrm>
          <a:prstGeom prst="rect">
            <a:avLst/>
          </a:prstGeom>
          <a:solidFill>
            <a:srgbClr val="FFFF00"/>
          </a:solidFill>
        </p:spPr>
        <p:txBody>
          <a:bodyPr wrap="square" lIns="91440" tIns="45721" rIns="91440" bIns="45721">
            <a:spAutoFit/>
          </a:bodyPr>
          <a:lstStyle/>
          <a:p>
            <a:pPr algn="ctr"/>
            <a:r>
              <a:rPr lang="en-US" sz="3600" b="1" dirty="0">
                <a:ln w="12700">
                  <a:solidFill>
                    <a:schemeClr val="accent1"/>
                  </a:solidFill>
                  <a:prstDash val="solid"/>
                </a:ln>
                <a:solidFill>
                  <a:srgbClr val="008000"/>
                </a:solidFill>
                <a:effectLst>
                  <a:outerShdw dist="38100" dir="2640000" algn="bl" rotWithShape="0">
                    <a:schemeClr val="accent1"/>
                  </a:outerShdw>
                </a:effectLst>
                <a:latin typeface="Century Gothic" panose="020B0502020202020204" pitchFamily="34" charset="0"/>
              </a:rPr>
              <a:t>Year 13 Sociology Overview</a:t>
            </a:r>
          </a:p>
          <a:p>
            <a:pPr algn="ctr"/>
            <a:r>
              <a:rPr lang="en-US" sz="1801" b="1" dirty="0">
                <a:ln w="12700">
                  <a:solidFill>
                    <a:schemeClr val="accent1"/>
                  </a:solidFill>
                  <a:prstDash val="solid"/>
                </a:ln>
                <a:solidFill>
                  <a:srgbClr val="008000"/>
                </a:solidFill>
                <a:effectLst>
                  <a:outerShdw dist="38100" dir="2640000" algn="bl" rotWithShape="0">
                    <a:schemeClr val="accent1"/>
                  </a:outerShdw>
                </a:effectLst>
                <a:latin typeface="Century Gothic" panose="020B0502020202020204" pitchFamily="34" charset="0"/>
              </a:rPr>
              <a:t>What is my learning journey this year?</a:t>
            </a:r>
          </a:p>
        </p:txBody>
      </p:sp>
      <p:sp>
        <p:nvSpPr>
          <p:cNvPr id="3" name="Rectangle 2">
            <a:extLst>
              <a:ext uri="{FF2B5EF4-FFF2-40B4-BE49-F238E27FC236}">
                <a16:creationId xmlns:a16="http://schemas.microsoft.com/office/drawing/2014/main" id="{FD5F5B98-84FD-4BDC-92A7-8F34248F313C}"/>
              </a:ext>
            </a:extLst>
          </p:cNvPr>
          <p:cNvSpPr/>
          <p:nvPr/>
        </p:nvSpPr>
        <p:spPr>
          <a:xfrm rot="5400000">
            <a:off x="17885" y="1978869"/>
            <a:ext cx="1111202" cy="707888"/>
          </a:xfrm>
          <a:prstGeom prst="rect">
            <a:avLst/>
          </a:prstGeom>
          <a:noFill/>
        </p:spPr>
        <p:txBody>
          <a:bodyPr wrap="none" lIns="91440" tIns="45721" rIns="91440" bIns="45721">
            <a:spAutoFit/>
          </a:bodyPr>
          <a:lstStyle/>
          <a:p>
            <a:pPr algn="ctr"/>
            <a:r>
              <a:rPr lang="en-US" sz="2000" dirty="0">
                <a:ln w="0"/>
                <a:effectLst>
                  <a:outerShdw blurRad="38100" dist="19050" dir="2700000" algn="tl" rotWithShape="0">
                    <a:schemeClr val="dk1">
                      <a:alpha val="40000"/>
                    </a:schemeClr>
                  </a:outerShdw>
                </a:effectLst>
                <a:latin typeface="Century Gothic" panose="020B0502020202020204" pitchFamily="34" charset="0"/>
              </a:rPr>
              <a:t>From</a:t>
            </a:r>
          </a:p>
          <a:p>
            <a:pPr algn="ctr"/>
            <a:r>
              <a:rPr lang="en-US" sz="2000" dirty="0">
                <a:ln w="0"/>
                <a:effectLst>
                  <a:outerShdw blurRad="38100" dist="19050" dir="2700000" algn="tl" rotWithShape="0">
                    <a:schemeClr val="dk1">
                      <a:alpha val="40000"/>
                    </a:schemeClr>
                  </a:outerShdw>
                </a:effectLst>
                <a:latin typeface="Century Gothic" panose="020B0502020202020204" pitchFamily="34" charset="0"/>
              </a:rPr>
              <a:t>Year 12</a:t>
            </a:r>
          </a:p>
        </p:txBody>
      </p:sp>
      <p:sp>
        <p:nvSpPr>
          <p:cNvPr id="6" name="Rectangle 5">
            <a:extLst>
              <a:ext uri="{FF2B5EF4-FFF2-40B4-BE49-F238E27FC236}">
                <a16:creationId xmlns:a16="http://schemas.microsoft.com/office/drawing/2014/main" id="{9F6C3348-8EF5-488F-982F-8F8B9B1A6D34}"/>
              </a:ext>
            </a:extLst>
          </p:cNvPr>
          <p:cNvSpPr/>
          <p:nvPr/>
        </p:nvSpPr>
        <p:spPr>
          <a:xfrm rot="16200000">
            <a:off x="10423503" y="4346085"/>
            <a:ext cx="1029449" cy="646333"/>
          </a:xfrm>
          <a:prstGeom prst="rect">
            <a:avLst/>
          </a:prstGeom>
          <a:noFill/>
        </p:spPr>
        <p:txBody>
          <a:bodyPr wrap="none" lIns="91440" tIns="45721" rIns="91440" bIns="45721">
            <a:spAutoFit/>
          </a:bodyPr>
          <a:lstStyle/>
          <a:p>
            <a:pPr algn="ctr"/>
            <a:r>
              <a:rPr lang="en-US" sz="3600" dirty="0">
                <a:ln w="0"/>
                <a:effectLst>
                  <a:outerShdw blurRad="38100" dist="19050" dir="2700000" algn="tl" rotWithShape="0">
                    <a:schemeClr val="dk1">
                      <a:alpha val="40000"/>
                    </a:schemeClr>
                  </a:outerShdw>
                </a:effectLst>
                <a:latin typeface="Century Gothic" panose="020B0502020202020204" pitchFamily="34" charset="0"/>
              </a:rPr>
              <a:t>End</a:t>
            </a:r>
          </a:p>
        </p:txBody>
      </p:sp>
      <p:sp>
        <p:nvSpPr>
          <p:cNvPr id="11" name="Rectangle 10">
            <a:extLst>
              <a:ext uri="{FF2B5EF4-FFF2-40B4-BE49-F238E27FC236}">
                <a16:creationId xmlns:a16="http://schemas.microsoft.com/office/drawing/2014/main" id="{35F08A4B-8A4B-4127-B380-6C1473B7AA56}"/>
              </a:ext>
            </a:extLst>
          </p:cNvPr>
          <p:cNvSpPr/>
          <p:nvPr/>
        </p:nvSpPr>
        <p:spPr>
          <a:xfrm>
            <a:off x="8256238" y="104086"/>
            <a:ext cx="3852908" cy="769443"/>
          </a:xfrm>
          <a:prstGeom prst="rect">
            <a:avLst/>
          </a:prstGeom>
          <a:solidFill>
            <a:schemeClr val="accent4">
              <a:lumMod val="60000"/>
              <a:lumOff val="40000"/>
            </a:schemeClr>
          </a:solidFill>
        </p:spPr>
        <p:txBody>
          <a:bodyPr wrap="square" lIns="91440" tIns="45721" rIns="91440" bIns="45721">
            <a:spAutoFit/>
          </a:bodyPr>
          <a:lstStyle/>
          <a:p>
            <a:pPr algn="ctr"/>
            <a:r>
              <a:rPr lang="en-US" sz="1100" dirty="0">
                <a:ln w="0"/>
                <a:effectLst>
                  <a:outerShdw blurRad="38100" dist="19050" dir="2700000" algn="tl" rotWithShape="0">
                    <a:schemeClr val="dk1">
                      <a:alpha val="40000"/>
                    </a:schemeClr>
                  </a:outerShdw>
                </a:effectLst>
                <a:latin typeface="Century Gothic" panose="020B0502020202020204" pitchFamily="34" charset="0"/>
              </a:rPr>
              <a:t>Continue to add to your sociology key word glossary. This will help you to develop the tier three vocabulary you will need to access the higher grades in your final exams.</a:t>
            </a:r>
          </a:p>
        </p:txBody>
      </p:sp>
      <p:pic>
        <p:nvPicPr>
          <p:cNvPr id="10" name="Picture 9">
            <a:extLst>
              <a:ext uri="{FF2B5EF4-FFF2-40B4-BE49-F238E27FC236}">
                <a16:creationId xmlns:a16="http://schemas.microsoft.com/office/drawing/2014/main" id="{230D9C77-477B-4C77-B5BB-CBF3D35C7CD6}"/>
              </a:ext>
            </a:extLst>
          </p:cNvPr>
          <p:cNvPicPr>
            <a:picLocks noChangeAspect="1"/>
          </p:cNvPicPr>
          <p:nvPr/>
        </p:nvPicPr>
        <p:blipFill>
          <a:blip r:embed="rId4"/>
          <a:stretch>
            <a:fillRect/>
          </a:stretch>
        </p:blipFill>
        <p:spPr>
          <a:xfrm>
            <a:off x="11233062" y="697381"/>
            <a:ext cx="876080" cy="876080"/>
          </a:xfrm>
          <a:prstGeom prst="rect">
            <a:avLst/>
          </a:prstGeom>
        </p:spPr>
      </p:pic>
      <p:sp>
        <p:nvSpPr>
          <p:cNvPr id="13" name="Rectangle 12">
            <a:extLst>
              <a:ext uri="{FF2B5EF4-FFF2-40B4-BE49-F238E27FC236}">
                <a16:creationId xmlns:a16="http://schemas.microsoft.com/office/drawing/2014/main" id="{9971EA1C-C74C-4F53-A255-6029375B1DDE}"/>
              </a:ext>
            </a:extLst>
          </p:cNvPr>
          <p:cNvSpPr/>
          <p:nvPr/>
        </p:nvSpPr>
        <p:spPr>
          <a:xfrm>
            <a:off x="8686450" y="5751437"/>
            <a:ext cx="1785524" cy="91336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A-Level exams’</a:t>
            </a:r>
            <a:endParaRPr lang="en-US" sz="1401" dirty="0">
              <a:ln w="0"/>
              <a:effectLst>
                <a:outerShdw blurRad="38100" dist="19050" dir="2700000" algn="tl" rotWithShape="0">
                  <a:schemeClr val="dk1">
                    <a:alpha val="40000"/>
                  </a:schemeClr>
                </a:outerShdw>
              </a:effectLst>
              <a:latin typeface="Century Gothic" panose="020B0502020202020204" pitchFamily="34" charset="0"/>
            </a:endParaRPr>
          </a:p>
          <a:p>
            <a:pPr algn="ctr" defTabSz="914435">
              <a:defRPr/>
            </a:pPr>
            <a:r>
              <a:rPr lang="en-GB" sz="1401" dirty="0">
                <a:solidFill>
                  <a:prstClr val="black"/>
                </a:solidFill>
                <a:latin typeface="Century Gothic" panose="020B0502020202020204" pitchFamily="34" charset="0"/>
              </a:rPr>
              <a:t>Paper 1 </a:t>
            </a:r>
            <a:r>
              <a:rPr lang="en-GB" sz="1401" dirty="0">
                <a:solidFill>
                  <a:srgbClr val="0070C0"/>
                </a:solidFill>
                <a:latin typeface="Century Gothic" panose="020B0502020202020204" pitchFamily="34" charset="0"/>
                <a:sym typeface="Webdings" panose="05030102010509060703" pitchFamily="18" charset="2"/>
              </a:rPr>
              <a:t></a:t>
            </a:r>
            <a:r>
              <a:rPr lang="en-GB" sz="1401" dirty="0">
                <a:solidFill>
                  <a:prstClr val="black"/>
                </a:solidFill>
                <a:latin typeface="Century Gothic" panose="020B0502020202020204" pitchFamily="34" charset="0"/>
                <a:sym typeface="Webdings" panose="05030102010509060703" pitchFamily="18" charset="2"/>
              </a:rPr>
              <a:t> </a:t>
            </a:r>
            <a:r>
              <a:rPr lang="en-GB" sz="1401" dirty="0">
                <a:solidFill>
                  <a:srgbClr val="7030A0"/>
                </a:solidFill>
                <a:latin typeface="Century Gothic" panose="020B0502020202020204" pitchFamily="34" charset="0"/>
                <a:sym typeface="Webdings" panose="05030102010509060703" pitchFamily="18" charset="2"/>
              </a:rPr>
              <a:t></a:t>
            </a:r>
            <a:r>
              <a:rPr lang="en-GB" sz="1401" dirty="0">
                <a:solidFill>
                  <a:prstClr val="black"/>
                </a:solidFill>
                <a:latin typeface="Century Gothic" panose="020B0502020202020204" pitchFamily="34" charset="0"/>
                <a:sym typeface="Webdings" panose="05030102010509060703" pitchFamily="18" charset="2"/>
              </a:rPr>
              <a:t> </a:t>
            </a:r>
            <a:endParaRPr lang="en-GB" sz="1401" dirty="0">
              <a:solidFill>
                <a:prstClr val="black"/>
              </a:solidFill>
              <a:latin typeface="Century Gothic" panose="020B0502020202020204" pitchFamily="34" charset="0"/>
            </a:endParaRPr>
          </a:p>
          <a:p>
            <a:pPr algn="ctr" defTabSz="914435">
              <a:defRPr/>
            </a:pPr>
            <a:r>
              <a:rPr lang="en-GB" sz="1401" dirty="0">
                <a:solidFill>
                  <a:prstClr val="black"/>
                </a:solidFill>
                <a:latin typeface="Century Gothic" panose="020B0502020202020204" pitchFamily="34" charset="0"/>
              </a:rPr>
              <a:t>Paper 2 </a:t>
            </a:r>
            <a:r>
              <a:rPr lang="en-GB" sz="1401" dirty="0">
                <a:solidFill>
                  <a:srgbClr val="33CC33"/>
                </a:solidFill>
                <a:latin typeface="Century Gothic" panose="020B0502020202020204" pitchFamily="34" charset="0"/>
                <a:sym typeface="Webdings" panose="05030102010509060703" pitchFamily="18" charset="2"/>
              </a:rPr>
              <a:t></a:t>
            </a:r>
            <a:r>
              <a:rPr lang="en-GB" sz="1401" dirty="0">
                <a:solidFill>
                  <a:prstClr val="black"/>
                </a:solidFill>
                <a:latin typeface="Century Gothic" panose="020B0502020202020204" pitchFamily="34" charset="0"/>
                <a:sym typeface="Webdings" panose="05030102010509060703" pitchFamily="18" charset="2"/>
              </a:rPr>
              <a:t> </a:t>
            </a:r>
            <a:r>
              <a:rPr lang="en-GB" sz="1401" dirty="0">
                <a:solidFill>
                  <a:srgbClr val="FF0000"/>
                </a:solidFill>
                <a:latin typeface="Century Gothic" panose="020B0502020202020204" pitchFamily="34" charset="0"/>
                <a:sym typeface="Webdings" panose="05030102010509060703" pitchFamily="18" charset="2"/>
              </a:rPr>
              <a:t></a:t>
            </a:r>
            <a:endParaRPr lang="en-GB" sz="1401" dirty="0">
              <a:solidFill>
                <a:srgbClr val="FF0000"/>
              </a:solidFill>
              <a:latin typeface="Century Gothic" panose="020B0502020202020204" pitchFamily="34" charset="0"/>
            </a:endParaRPr>
          </a:p>
          <a:p>
            <a:pPr algn="ctr" defTabSz="914435">
              <a:defRPr/>
            </a:pPr>
            <a:r>
              <a:rPr lang="en-GB" sz="1401" dirty="0">
                <a:solidFill>
                  <a:prstClr val="black"/>
                </a:solidFill>
                <a:latin typeface="Century Gothic" panose="020B0502020202020204" pitchFamily="34" charset="0"/>
              </a:rPr>
              <a:t>Paper 3</a:t>
            </a:r>
            <a:r>
              <a:rPr lang="en-GB" sz="1401" dirty="0">
                <a:solidFill>
                  <a:srgbClr val="FFC000"/>
                </a:solidFill>
                <a:latin typeface="Century Gothic" panose="020B0502020202020204" pitchFamily="34" charset="0"/>
              </a:rPr>
              <a:t> </a:t>
            </a:r>
            <a:r>
              <a:rPr lang="en-GB" sz="1401" dirty="0">
                <a:solidFill>
                  <a:srgbClr val="FFC000"/>
                </a:solidFill>
                <a:latin typeface="Century Gothic" panose="020B0502020202020204" pitchFamily="34" charset="0"/>
                <a:sym typeface="Webdings" panose="05030102010509060703" pitchFamily="18" charset="2"/>
              </a:rPr>
              <a:t> </a:t>
            </a:r>
            <a:r>
              <a:rPr lang="en-GB" sz="1401" dirty="0">
                <a:solidFill>
                  <a:srgbClr val="7030A0"/>
                </a:solidFill>
                <a:latin typeface="Century Gothic" panose="020B0502020202020204" pitchFamily="34" charset="0"/>
                <a:sym typeface="Webdings" panose="05030102010509060703" pitchFamily="18" charset="2"/>
              </a:rPr>
              <a:t></a:t>
            </a:r>
            <a:endParaRPr lang="en-GB" sz="1401" dirty="0">
              <a:solidFill>
                <a:srgbClr val="7030A0"/>
              </a:solidFill>
              <a:latin typeface="Century Gothic" panose="020B0502020202020204" pitchFamily="34" charset="0"/>
            </a:endParaRPr>
          </a:p>
        </p:txBody>
      </p:sp>
      <p:sp>
        <p:nvSpPr>
          <p:cNvPr id="14" name="Rectangle 13">
            <a:extLst>
              <a:ext uri="{FF2B5EF4-FFF2-40B4-BE49-F238E27FC236}">
                <a16:creationId xmlns:a16="http://schemas.microsoft.com/office/drawing/2014/main" id="{DEB80306-C037-4700-8E80-1C4DE6FE6BB0}"/>
              </a:ext>
            </a:extLst>
          </p:cNvPr>
          <p:cNvSpPr/>
          <p:nvPr/>
        </p:nvSpPr>
        <p:spPr>
          <a:xfrm>
            <a:off x="329238" y="1124528"/>
            <a:ext cx="1671518" cy="611934"/>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Summer mock exam feedback</a:t>
            </a:r>
            <a:endParaRPr lang="en-US" sz="1401" dirty="0">
              <a:ln w="0"/>
              <a:effectLst>
                <a:outerShdw blurRad="38100" dist="19050" dir="2700000" algn="tl" rotWithShape="0">
                  <a:schemeClr val="dk1">
                    <a:alpha val="40000"/>
                  </a:schemeClr>
                </a:outerShdw>
              </a:effectLst>
              <a:latin typeface="Century Gothic" panose="020B0502020202020204" pitchFamily="34" charset="0"/>
            </a:endParaRPr>
          </a:p>
          <a:p>
            <a:pPr algn="ctr">
              <a:defRPr/>
            </a:pPr>
            <a:r>
              <a:rPr lang="en-GB" sz="1401" dirty="0">
                <a:solidFill>
                  <a:srgbClr val="33CC33"/>
                </a:solidFill>
                <a:latin typeface="Century Gothic" panose="020B0502020202020204" pitchFamily="34" charset="0"/>
                <a:sym typeface="Webdings" panose="05030102010509060703" pitchFamily="18" charset="2"/>
              </a:rPr>
              <a:t> </a:t>
            </a:r>
            <a:r>
              <a:rPr lang="en-GB" sz="1401" dirty="0">
                <a:solidFill>
                  <a:srgbClr val="0070C0"/>
                </a:solidFill>
                <a:latin typeface="Century Gothic" panose="020B0502020202020204" pitchFamily="34" charset="0"/>
                <a:sym typeface="Webdings" panose="05030102010509060703" pitchFamily="18" charset="2"/>
              </a:rPr>
              <a:t></a:t>
            </a:r>
            <a:r>
              <a:rPr lang="en-GB" sz="1401" dirty="0">
                <a:solidFill>
                  <a:prstClr val="black"/>
                </a:solidFill>
                <a:latin typeface="Century Gothic" panose="020B0502020202020204" pitchFamily="34" charset="0"/>
                <a:sym typeface="Webdings" panose="05030102010509060703" pitchFamily="18" charset="2"/>
              </a:rPr>
              <a:t> </a:t>
            </a:r>
            <a:r>
              <a:rPr lang="en-GB" sz="1401" dirty="0">
                <a:solidFill>
                  <a:srgbClr val="7030A0"/>
                </a:solidFill>
                <a:latin typeface="Century Gothic" panose="020B0502020202020204" pitchFamily="34" charset="0"/>
                <a:sym typeface="Webdings" panose="05030102010509060703" pitchFamily="18" charset="2"/>
              </a:rPr>
              <a:t></a:t>
            </a:r>
            <a:endParaRPr lang="en-GB" sz="1401" dirty="0">
              <a:solidFill>
                <a:srgbClr val="7030A0"/>
              </a:solidFill>
              <a:latin typeface="Century Gothic" panose="020B0502020202020204" pitchFamily="34" charset="0"/>
            </a:endParaRPr>
          </a:p>
        </p:txBody>
      </p:sp>
      <p:sp>
        <p:nvSpPr>
          <p:cNvPr id="15" name="TextBox 14">
            <a:extLst>
              <a:ext uri="{FF2B5EF4-FFF2-40B4-BE49-F238E27FC236}">
                <a16:creationId xmlns:a16="http://schemas.microsoft.com/office/drawing/2014/main" id="{DB039088-3AAD-41A9-9A2C-6CD2562772AB}"/>
              </a:ext>
            </a:extLst>
          </p:cNvPr>
          <p:cNvSpPr txBox="1"/>
          <p:nvPr/>
        </p:nvSpPr>
        <p:spPr>
          <a:xfrm>
            <a:off x="177338" y="1965462"/>
            <a:ext cx="3237698" cy="769698"/>
          </a:xfrm>
          <a:prstGeom prst="rect">
            <a:avLst/>
          </a:prstGeom>
          <a:noFill/>
        </p:spPr>
        <p:txBody>
          <a:bodyPr wrap="square" rtlCol="0">
            <a:spAutoFit/>
          </a:bodyPr>
          <a:lstStyle/>
          <a:p>
            <a:pPr algn="ctr"/>
            <a:r>
              <a:rPr lang="en-GB" sz="2201" b="1" dirty="0">
                <a:solidFill>
                  <a:srgbClr val="FF0000"/>
                </a:solidFill>
                <a:effectLst>
                  <a:outerShdw blurRad="38100" dist="38100" dir="2700000" algn="tl">
                    <a:srgbClr val="000000">
                      <a:alpha val="43137"/>
                    </a:srgbClr>
                  </a:outerShdw>
                </a:effectLst>
                <a:latin typeface="Century Gothic" panose="020B0502020202020204" pitchFamily="34" charset="0"/>
              </a:rPr>
              <a:t>Beliefs in</a:t>
            </a:r>
          </a:p>
          <a:p>
            <a:pPr algn="ctr"/>
            <a:r>
              <a:rPr lang="en-GB" sz="2201" b="1" dirty="0">
                <a:solidFill>
                  <a:srgbClr val="FF0000"/>
                </a:solidFill>
                <a:effectLst>
                  <a:outerShdw blurRad="38100" dist="38100" dir="2700000" algn="tl">
                    <a:srgbClr val="000000">
                      <a:alpha val="43137"/>
                    </a:srgbClr>
                  </a:outerShdw>
                </a:effectLst>
                <a:latin typeface="Century Gothic" panose="020B0502020202020204" pitchFamily="34" charset="0"/>
              </a:rPr>
              <a:t>Society</a:t>
            </a:r>
          </a:p>
        </p:txBody>
      </p:sp>
      <p:sp>
        <p:nvSpPr>
          <p:cNvPr id="16" name="TextBox 15">
            <a:extLst>
              <a:ext uri="{FF2B5EF4-FFF2-40B4-BE49-F238E27FC236}">
                <a16:creationId xmlns:a16="http://schemas.microsoft.com/office/drawing/2014/main" id="{EC8B8093-DD21-4287-BAB5-D358073E861D}"/>
              </a:ext>
            </a:extLst>
          </p:cNvPr>
          <p:cNvSpPr txBox="1"/>
          <p:nvPr/>
        </p:nvSpPr>
        <p:spPr>
          <a:xfrm>
            <a:off x="195857" y="3378746"/>
            <a:ext cx="2183362" cy="1277273"/>
          </a:xfrm>
          <a:prstGeom prst="rect">
            <a:avLst/>
          </a:prstGeom>
          <a:noFill/>
          <a:ln w="28575">
            <a:solidFill>
              <a:srgbClr val="FF0000"/>
            </a:solidFill>
          </a:ln>
        </p:spPr>
        <p:txBody>
          <a:bodyPr wrap="square" rtlCol="0">
            <a:spAutoFit/>
          </a:bodyPr>
          <a:lstStyle/>
          <a:p>
            <a:pPr algn="ctr"/>
            <a:r>
              <a:rPr lang="en-GB" sz="1100" b="1" dirty="0">
                <a:solidFill>
                  <a:srgbClr val="FF0000"/>
                </a:solidFill>
                <a:latin typeface="Century Gothic" panose="020B0502020202020204" pitchFamily="34" charset="0"/>
              </a:rPr>
              <a:t>Sociological theories of beliefs examining the growth of new religious movements, religion in its global context, stratification of religious membership and science as a belief system</a:t>
            </a:r>
            <a:endParaRPr lang="en-GB" sz="1100" dirty="0">
              <a:solidFill>
                <a:srgbClr val="FF0000"/>
              </a:solidFill>
              <a:latin typeface="Century Gothic" panose="020B0502020202020204" pitchFamily="34" charset="0"/>
            </a:endParaRPr>
          </a:p>
        </p:txBody>
      </p:sp>
      <p:cxnSp>
        <p:nvCxnSpPr>
          <p:cNvPr id="17" name="Straight Arrow Connector 16">
            <a:extLst>
              <a:ext uri="{FF2B5EF4-FFF2-40B4-BE49-F238E27FC236}">
                <a16:creationId xmlns:a16="http://schemas.microsoft.com/office/drawing/2014/main" id="{AE40EAAA-5485-4787-B387-B42544DA5549}"/>
              </a:ext>
            </a:extLst>
          </p:cNvPr>
          <p:cNvCxnSpPr>
            <a:cxnSpLocks/>
          </p:cNvCxnSpPr>
          <p:nvPr/>
        </p:nvCxnSpPr>
        <p:spPr>
          <a:xfrm flipH="1">
            <a:off x="1616825" y="2850051"/>
            <a:ext cx="358720" cy="5123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B1583C5-166E-4DAF-9AA3-762C5F1417C6}"/>
              </a:ext>
            </a:extLst>
          </p:cNvPr>
          <p:cNvSpPr txBox="1"/>
          <p:nvPr/>
        </p:nvSpPr>
        <p:spPr>
          <a:xfrm>
            <a:off x="2988267" y="4271329"/>
            <a:ext cx="3237698" cy="769698"/>
          </a:xfrm>
          <a:prstGeom prst="rect">
            <a:avLst/>
          </a:prstGeom>
          <a:noFill/>
        </p:spPr>
        <p:txBody>
          <a:bodyPr wrap="square" rtlCol="0">
            <a:spAutoFit/>
          </a:bodyPr>
          <a:lstStyle/>
          <a:p>
            <a:pPr algn="ctr"/>
            <a:r>
              <a:rPr lang="en-GB" sz="2201" b="1" dirty="0">
                <a:solidFill>
                  <a:srgbClr val="FFC000"/>
                </a:solidFill>
                <a:effectLst>
                  <a:outerShdw blurRad="38100" dist="38100" dir="2700000" algn="tl">
                    <a:srgbClr val="000000">
                      <a:alpha val="43137"/>
                    </a:srgbClr>
                  </a:outerShdw>
                </a:effectLst>
                <a:latin typeface="Century Gothic" panose="020B0502020202020204" pitchFamily="34" charset="0"/>
              </a:rPr>
              <a:t>Crime and </a:t>
            </a:r>
          </a:p>
          <a:p>
            <a:pPr algn="ctr"/>
            <a:r>
              <a:rPr lang="en-GB" sz="2201" b="1" dirty="0">
                <a:solidFill>
                  <a:srgbClr val="FFC000"/>
                </a:solidFill>
                <a:effectLst>
                  <a:outerShdw blurRad="38100" dist="38100" dir="2700000" algn="tl">
                    <a:srgbClr val="000000">
                      <a:alpha val="43137"/>
                    </a:srgbClr>
                  </a:outerShdw>
                </a:effectLst>
                <a:latin typeface="Century Gothic" panose="020B0502020202020204" pitchFamily="34" charset="0"/>
              </a:rPr>
              <a:t>Deviance</a:t>
            </a:r>
          </a:p>
        </p:txBody>
      </p:sp>
      <p:sp>
        <p:nvSpPr>
          <p:cNvPr id="22" name="TextBox 21">
            <a:extLst>
              <a:ext uri="{FF2B5EF4-FFF2-40B4-BE49-F238E27FC236}">
                <a16:creationId xmlns:a16="http://schemas.microsoft.com/office/drawing/2014/main" id="{B4AF8992-A56F-457F-B258-634092D103E9}"/>
              </a:ext>
            </a:extLst>
          </p:cNvPr>
          <p:cNvSpPr txBox="1"/>
          <p:nvPr/>
        </p:nvSpPr>
        <p:spPr>
          <a:xfrm>
            <a:off x="5918374" y="4489861"/>
            <a:ext cx="1654832" cy="2123658"/>
          </a:xfrm>
          <a:prstGeom prst="rect">
            <a:avLst/>
          </a:prstGeom>
          <a:noFill/>
          <a:ln w="28575">
            <a:solidFill>
              <a:srgbClr val="FFC000"/>
            </a:solidFill>
          </a:ln>
        </p:spPr>
        <p:txBody>
          <a:bodyPr wrap="square" rtlCol="0">
            <a:spAutoFit/>
          </a:bodyPr>
          <a:lstStyle/>
          <a:p>
            <a:pPr algn="ctr"/>
            <a:r>
              <a:rPr lang="en-GB" sz="1100" b="1" dirty="0">
                <a:solidFill>
                  <a:srgbClr val="FFC000"/>
                </a:solidFill>
                <a:latin typeface="Century Gothic" panose="020B0502020202020204" pitchFamily="34" charset="0"/>
              </a:rPr>
              <a:t>Sociological theories of crime and deviance including the role of crime in society, differential social participation in crime, the media and crime, crime in its global context, victimology and the role of the criminal justice system.</a:t>
            </a:r>
            <a:endParaRPr lang="en-GB" sz="1100" dirty="0">
              <a:solidFill>
                <a:srgbClr val="FFC000"/>
              </a:solidFill>
              <a:latin typeface="Century Gothic" panose="020B0502020202020204" pitchFamily="34" charset="0"/>
            </a:endParaRPr>
          </a:p>
        </p:txBody>
      </p:sp>
      <p:cxnSp>
        <p:nvCxnSpPr>
          <p:cNvPr id="23" name="Straight Arrow Connector 22">
            <a:extLst>
              <a:ext uri="{FF2B5EF4-FFF2-40B4-BE49-F238E27FC236}">
                <a16:creationId xmlns:a16="http://schemas.microsoft.com/office/drawing/2014/main" id="{85308D78-3B7D-42EF-A534-1DDBBDF3B914}"/>
              </a:ext>
            </a:extLst>
          </p:cNvPr>
          <p:cNvCxnSpPr>
            <a:cxnSpLocks/>
          </p:cNvCxnSpPr>
          <p:nvPr/>
        </p:nvCxnSpPr>
        <p:spPr>
          <a:xfrm>
            <a:off x="5393538" y="4656019"/>
            <a:ext cx="539580" cy="34549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EE9DDC3-F794-4CAB-BF13-BC4212C58F69}"/>
              </a:ext>
            </a:extLst>
          </p:cNvPr>
          <p:cNvSpPr txBox="1"/>
          <p:nvPr/>
        </p:nvSpPr>
        <p:spPr>
          <a:xfrm>
            <a:off x="5383907" y="2052840"/>
            <a:ext cx="3237698" cy="769698"/>
          </a:xfrm>
          <a:prstGeom prst="rect">
            <a:avLst/>
          </a:prstGeom>
          <a:noFill/>
        </p:spPr>
        <p:txBody>
          <a:bodyPr wrap="square" rtlCol="0">
            <a:spAutoFit/>
          </a:bodyPr>
          <a:lstStyle/>
          <a:p>
            <a:pPr algn="ctr"/>
            <a:r>
              <a:rPr lang="en-GB" sz="2201" b="1" dirty="0">
                <a:solidFill>
                  <a:srgbClr val="7030A0"/>
                </a:solidFill>
                <a:effectLst>
                  <a:outerShdw blurRad="38100" dist="38100" dir="2700000" algn="tl">
                    <a:srgbClr val="000000">
                      <a:alpha val="43137"/>
                    </a:srgbClr>
                  </a:outerShdw>
                </a:effectLst>
                <a:latin typeface="Century Gothic" panose="020B0502020202020204" pitchFamily="34" charset="0"/>
              </a:rPr>
              <a:t>Sociological </a:t>
            </a:r>
          </a:p>
          <a:p>
            <a:pPr algn="ctr"/>
            <a:r>
              <a:rPr lang="en-GB" sz="2201" b="1" dirty="0">
                <a:solidFill>
                  <a:srgbClr val="7030A0"/>
                </a:solidFill>
                <a:effectLst>
                  <a:outerShdw blurRad="38100" dist="38100" dir="2700000" algn="tl">
                    <a:srgbClr val="000000">
                      <a:alpha val="43137"/>
                    </a:srgbClr>
                  </a:outerShdw>
                </a:effectLst>
                <a:latin typeface="Century Gothic" panose="020B0502020202020204" pitchFamily="34" charset="0"/>
              </a:rPr>
              <a:t>Theory</a:t>
            </a:r>
          </a:p>
        </p:txBody>
      </p:sp>
      <p:sp>
        <p:nvSpPr>
          <p:cNvPr id="28" name="TextBox 27">
            <a:extLst>
              <a:ext uri="{FF2B5EF4-FFF2-40B4-BE49-F238E27FC236}">
                <a16:creationId xmlns:a16="http://schemas.microsoft.com/office/drawing/2014/main" id="{F99642C0-C11A-4C46-BA30-D9E0B796C02A}"/>
              </a:ext>
            </a:extLst>
          </p:cNvPr>
          <p:cNvSpPr txBox="1"/>
          <p:nvPr/>
        </p:nvSpPr>
        <p:spPr>
          <a:xfrm>
            <a:off x="8364469" y="919545"/>
            <a:ext cx="2182206" cy="1954381"/>
          </a:xfrm>
          <a:prstGeom prst="rect">
            <a:avLst/>
          </a:prstGeom>
          <a:noFill/>
          <a:ln w="28575">
            <a:solidFill>
              <a:srgbClr val="7030A0"/>
            </a:solidFill>
          </a:ln>
        </p:spPr>
        <p:txBody>
          <a:bodyPr wrap="square" rtlCol="0">
            <a:spAutoFit/>
          </a:bodyPr>
          <a:lstStyle/>
          <a:p>
            <a:pPr algn="ctr"/>
            <a:r>
              <a:rPr lang="en-GB" sz="1100" b="1" dirty="0">
                <a:solidFill>
                  <a:srgbClr val="7030A0"/>
                </a:solidFill>
                <a:latin typeface="Century Gothic" panose="020B0502020202020204" pitchFamily="34" charset="0"/>
              </a:rPr>
              <a:t>Synoptic application of sociological theories including Functionalism, Marxism and Feminism. Big sociological questions such as the extent to which sociology as a discipline is scientific, value-free and what involvement it should have in the formation of social policy.</a:t>
            </a:r>
          </a:p>
        </p:txBody>
      </p:sp>
      <p:cxnSp>
        <p:nvCxnSpPr>
          <p:cNvPr id="29" name="Straight Arrow Connector 28">
            <a:extLst>
              <a:ext uri="{FF2B5EF4-FFF2-40B4-BE49-F238E27FC236}">
                <a16:creationId xmlns:a16="http://schemas.microsoft.com/office/drawing/2014/main" id="{75EC95EF-A411-4CE9-A150-BF19E1D17C6E}"/>
              </a:ext>
            </a:extLst>
          </p:cNvPr>
          <p:cNvCxnSpPr>
            <a:cxnSpLocks/>
          </p:cNvCxnSpPr>
          <p:nvPr/>
        </p:nvCxnSpPr>
        <p:spPr>
          <a:xfrm flipV="1">
            <a:off x="7831178" y="1723231"/>
            <a:ext cx="508283" cy="38645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DB89225D-7157-4F86-AD8B-209EF1127042}"/>
              </a:ext>
            </a:extLst>
          </p:cNvPr>
          <p:cNvSpPr/>
          <p:nvPr/>
        </p:nvSpPr>
        <p:spPr>
          <a:xfrm>
            <a:off x="3062133" y="1913745"/>
            <a:ext cx="1643454" cy="91336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January mock exams'</a:t>
            </a:r>
            <a:endParaRPr lang="en-US" sz="1401" dirty="0">
              <a:ln w="0"/>
              <a:effectLst>
                <a:outerShdw blurRad="38100" dist="19050" dir="2700000" algn="tl" rotWithShape="0">
                  <a:schemeClr val="dk1">
                    <a:alpha val="40000"/>
                  </a:schemeClr>
                </a:outerShdw>
              </a:effectLst>
              <a:latin typeface="Century Gothic" panose="020B0502020202020204" pitchFamily="34" charset="0"/>
            </a:endParaRPr>
          </a:p>
          <a:p>
            <a:pPr algn="ctr" defTabSz="914435">
              <a:defRPr/>
            </a:pPr>
            <a:r>
              <a:rPr lang="en-GB" sz="1401" dirty="0">
                <a:solidFill>
                  <a:prstClr val="black"/>
                </a:solidFill>
                <a:latin typeface="Century Gothic" panose="020B0502020202020204" pitchFamily="34" charset="0"/>
              </a:rPr>
              <a:t>Paper 1 </a:t>
            </a:r>
            <a:r>
              <a:rPr lang="en-GB" sz="1401" dirty="0">
                <a:solidFill>
                  <a:srgbClr val="0070C0"/>
                </a:solidFill>
                <a:latin typeface="Century Gothic" panose="020B0502020202020204" pitchFamily="34" charset="0"/>
                <a:sym typeface="Webdings" panose="05030102010509060703" pitchFamily="18" charset="2"/>
              </a:rPr>
              <a:t></a:t>
            </a:r>
            <a:r>
              <a:rPr lang="en-GB" sz="1401" dirty="0">
                <a:solidFill>
                  <a:prstClr val="black"/>
                </a:solidFill>
                <a:latin typeface="Century Gothic" panose="020B0502020202020204" pitchFamily="34" charset="0"/>
                <a:sym typeface="Webdings" panose="05030102010509060703" pitchFamily="18" charset="2"/>
              </a:rPr>
              <a:t> </a:t>
            </a:r>
            <a:r>
              <a:rPr lang="en-GB" sz="1401" dirty="0">
                <a:solidFill>
                  <a:srgbClr val="7030A0"/>
                </a:solidFill>
                <a:latin typeface="Century Gothic" panose="020B0502020202020204" pitchFamily="34" charset="0"/>
                <a:sym typeface="Webdings" panose="05030102010509060703" pitchFamily="18" charset="2"/>
              </a:rPr>
              <a:t></a:t>
            </a:r>
            <a:r>
              <a:rPr lang="en-GB" sz="1401" dirty="0">
                <a:solidFill>
                  <a:prstClr val="black"/>
                </a:solidFill>
                <a:latin typeface="Century Gothic" panose="020B0502020202020204" pitchFamily="34" charset="0"/>
                <a:sym typeface="Webdings" panose="05030102010509060703" pitchFamily="18" charset="2"/>
              </a:rPr>
              <a:t> </a:t>
            </a:r>
            <a:endParaRPr lang="en-GB" sz="1401" dirty="0">
              <a:solidFill>
                <a:prstClr val="black"/>
              </a:solidFill>
              <a:latin typeface="Century Gothic" panose="020B0502020202020204" pitchFamily="34" charset="0"/>
            </a:endParaRPr>
          </a:p>
          <a:p>
            <a:pPr algn="ctr" defTabSz="914435">
              <a:defRPr/>
            </a:pPr>
            <a:r>
              <a:rPr lang="en-GB" sz="1401" dirty="0">
                <a:solidFill>
                  <a:prstClr val="black"/>
                </a:solidFill>
                <a:latin typeface="Century Gothic" panose="020B0502020202020204" pitchFamily="34" charset="0"/>
              </a:rPr>
              <a:t>Paper 2 </a:t>
            </a:r>
            <a:r>
              <a:rPr lang="en-GB" sz="1401" dirty="0">
                <a:solidFill>
                  <a:srgbClr val="33CC33"/>
                </a:solidFill>
                <a:latin typeface="Century Gothic" panose="020B0502020202020204" pitchFamily="34" charset="0"/>
                <a:sym typeface="Webdings" panose="05030102010509060703" pitchFamily="18" charset="2"/>
              </a:rPr>
              <a:t></a:t>
            </a:r>
            <a:r>
              <a:rPr lang="en-GB" sz="1401" dirty="0">
                <a:solidFill>
                  <a:prstClr val="black"/>
                </a:solidFill>
                <a:latin typeface="Century Gothic" panose="020B0502020202020204" pitchFamily="34" charset="0"/>
                <a:sym typeface="Webdings" panose="05030102010509060703" pitchFamily="18" charset="2"/>
              </a:rPr>
              <a:t> </a:t>
            </a:r>
            <a:r>
              <a:rPr lang="en-GB" sz="1401" dirty="0">
                <a:solidFill>
                  <a:srgbClr val="FF0000"/>
                </a:solidFill>
                <a:latin typeface="Century Gothic" panose="020B0502020202020204" pitchFamily="34" charset="0"/>
                <a:sym typeface="Webdings" panose="05030102010509060703" pitchFamily="18" charset="2"/>
              </a:rPr>
              <a:t></a:t>
            </a:r>
            <a:endParaRPr lang="en-GB" sz="1401" dirty="0">
              <a:solidFill>
                <a:srgbClr val="FF0000"/>
              </a:solidFill>
              <a:latin typeface="Century Gothic" panose="020B0502020202020204" pitchFamily="34" charset="0"/>
            </a:endParaRPr>
          </a:p>
        </p:txBody>
      </p:sp>
      <p:sp>
        <p:nvSpPr>
          <p:cNvPr id="36" name="Rectangle 35">
            <a:extLst>
              <a:ext uri="{FF2B5EF4-FFF2-40B4-BE49-F238E27FC236}">
                <a16:creationId xmlns:a16="http://schemas.microsoft.com/office/drawing/2014/main" id="{DBFBBB55-4E85-49C2-9EB0-15E7F428BD2B}"/>
              </a:ext>
            </a:extLst>
          </p:cNvPr>
          <p:cNvSpPr/>
          <p:nvPr/>
        </p:nvSpPr>
        <p:spPr>
          <a:xfrm>
            <a:off x="4679438" y="1143451"/>
            <a:ext cx="2121380" cy="892343"/>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January mock exams’ feedback</a:t>
            </a:r>
            <a:endParaRPr lang="en-US" sz="1401" dirty="0">
              <a:ln w="0"/>
              <a:effectLst>
                <a:outerShdw blurRad="38100" dist="19050" dir="2700000" algn="tl" rotWithShape="0">
                  <a:schemeClr val="dk1">
                    <a:alpha val="40000"/>
                  </a:schemeClr>
                </a:outerShdw>
              </a:effectLst>
              <a:latin typeface="Century Gothic" panose="020B0502020202020204" pitchFamily="34" charset="0"/>
            </a:endParaRPr>
          </a:p>
          <a:p>
            <a:pPr algn="ctr" defTabSz="914435">
              <a:defRPr/>
            </a:pPr>
            <a:r>
              <a:rPr lang="en-GB" sz="1401" dirty="0">
                <a:solidFill>
                  <a:prstClr val="black"/>
                </a:solidFill>
                <a:latin typeface="Century Gothic" panose="020B0502020202020204" pitchFamily="34" charset="0"/>
              </a:rPr>
              <a:t>Paper 1 </a:t>
            </a:r>
            <a:r>
              <a:rPr lang="en-GB" sz="1401" dirty="0">
                <a:solidFill>
                  <a:srgbClr val="0070C0"/>
                </a:solidFill>
                <a:latin typeface="Century Gothic" panose="020B0502020202020204" pitchFamily="34" charset="0"/>
                <a:sym typeface="Webdings" panose="05030102010509060703" pitchFamily="18" charset="2"/>
              </a:rPr>
              <a:t></a:t>
            </a:r>
            <a:r>
              <a:rPr lang="en-GB" sz="1401" dirty="0">
                <a:solidFill>
                  <a:prstClr val="black"/>
                </a:solidFill>
                <a:latin typeface="Century Gothic" panose="020B0502020202020204" pitchFamily="34" charset="0"/>
                <a:sym typeface="Webdings" panose="05030102010509060703" pitchFamily="18" charset="2"/>
              </a:rPr>
              <a:t> </a:t>
            </a:r>
            <a:r>
              <a:rPr lang="en-GB" sz="1401" dirty="0">
                <a:solidFill>
                  <a:srgbClr val="7030A0"/>
                </a:solidFill>
                <a:latin typeface="Century Gothic" panose="020B0502020202020204" pitchFamily="34" charset="0"/>
                <a:sym typeface="Webdings" panose="05030102010509060703" pitchFamily="18" charset="2"/>
              </a:rPr>
              <a:t></a:t>
            </a:r>
            <a:r>
              <a:rPr lang="en-GB" sz="1401" dirty="0">
                <a:solidFill>
                  <a:prstClr val="black"/>
                </a:solidFill>
                <a:latin typeface="Century Gothic" panose="020B0502020202020204" pitchFamily="34" charset="0"/>
                <a:sym typeface="Webdings" panose="05030102010509060703" pitchFamily="18" charset="2"/>
              </a:rPr>
              <a:t> </a:t>
            </a:r>
            <a:endParaRPr lang="en-GB" sz="1401" dirty="0">
              <a:solidFill>
                <a:prstClr val="black"/>
              </a:solidFill>
              <a:latin typeface="Century Gothic" panose="020B0502020202020204" pitchFamily="34" charset="0"/>
            </a:endParaRPr>
          </a:p>
          <a:p>
            <a:pPr algn="ctr" defTabSz="914435">
              <a:defRPr/>
            </a:pPr>
            <a:r>
              <a:rPr lang="en-GB" sz="1401" dirty="0">
                <a:solidFill>
                  <a:prstClr val="black"/>
                </a:solidFill>
                <a:latin typeface="Century Gothic" panose="020B0502020202020204" pitchFamily="34" charset="0"/>
              </a:rPr>
              <a:t>Paper 2 </a:t>
            </a:r>
            <a:r>
              <a:rPr lang="en-GB" sz="1401" dirty="0">
                <a:solidFill>
                  <a:srgbClr val="33CC33"/>
                </a:solidFill>
                <a:latin typeface="Century Gothic" panose="020B0502020202020204" pitchFamily="34" charset="0"/>
                <a:sym typeface="Webdings" panose="05030102010509060703" pitchFamily="18" charset="2"/>
              </a:rPr>
              <a:t></a:t>
            </a:r>
            <a:r>
              <a:rPr lang="en-GB" sz="1401" dirty="0">
                <a:solidFill>
                  <a:prstClr val="black"/>
                </a:solidFill>
                <a:latin typeface="Century Gothic" panose="020B0502020202020204" pitchFamily="34" charset="0"/>
                <a:sym typeface="Webdings" panose="05030102010509060703" pitchFamily="18" charset="2"/>
              </a:rPr>
              <a:t> </a:t>
            </a:r>
            <a:r>
              <a:rPr lang="en-GB" sz="1401" dirty="0">
                <a:solidFill>
                  <a:srgbClr val="FF0000"/>
                </a:solidFill>
                <a:latin typeface="Century Gothic" panose="020B0502020202020204" pitchFamily="34" charset="0"/>
                <a:sym typeface="Webdings" panose="05030102010509060703" pitchFamily="18" charset="2"/>
              </a:rPr>
              <a:t></a:t>
            </a:r>
            <a:endParaRPr lang="en-GB" sz="1401" dirty="0">
              <a:solidFill>
                <a:srgbClr val="FF0000"/>
              </a:solidFill>
              <a:latin typeface="Century Gothic" panose="020B0502020202020204" pitchFamily="34" charset="0"/>
            </a:endParaRPr>
          </a:p>
        </p:txBody>
      </p:sp>
      <p:sp>
        <p:nvSpPr>
          <p:cNvPr id="37" name="Arrow: Chevron 36">
            <a:extLst>
              <a:ext uri="{FF2B5EF4-FFF2-40B4-BE49-F238E27FC236}">
                <a16:creationId xmlns:a16="http://schemas.microsoft.com/office/drawing/2014/main" id="{B685F7DB-CE04-4A5C-A236-66EEE7785A6A}"/>
              </a:ext>
            </a:extLst>
          </p:cNvPr>
          <p:cNvSpPr/>
          <p:nvPr/>
        </p:nvSpPr>
        <p:spPr>
          <a:xfrm>
            <a:off x="70304" y="972674"/>
            <a:ext cx="321298" cy="878889"/>
          </a:xfrm>
          <a:prstGeom prst="chevro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pic>
        <p:nvPicPr>
          <p:cNvPr id="39" name="Picture 38">
            <a:extLst>
              <a:ext uri="{FF2B5EF4-FFF2-40B4-BE49-F238E27FC236}">
                <a16:creationId xmlns:a16="http://schemas.microsoft.com/office/drawing/2014/main" id="{9C98DD9D-5723-4644-8A3E-F21DC462A8A8}"/>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6353" y="5243455"/>
            <a:ext cx="1671518" cy="1661326"/>
          </a:xfrm>
          <a:prstGeom prst="rect">
            <a:avLst/>
          </a:prstGeom>
        </p:spPr>
      </p:pic>
      <p:sp>
        <p:nvSpPr>
          <p:cNvPr id="40" name="Rectangle 39">
            <a:extLst>
              <a:ext uri="{FF2B5EF4-FFF2-40B4-BE49-F238E27FC236}">
                <a16:creationId xmlns:a16="http://schemas.microsoft.com/office/drawing/2014/main" id="{00881E58-CE8D-4356-BF06-4166BF1AEEF9}"/>
              </a:ext>
            </a:extLst>
          </p:cNvPr>
          <p:cNvSpPr/>
          <p:nvPr/>
        </p:nvSpPr>
        <p:spPr>
          <a:xfrm>
            <a:off x="73615" y="5841206"/>
            <a:ext cx="1534394" cy="584777"/>
          </a:xfrm>
          <a:prstGeom prst="rect">
            <a:avLst/>
          </a:prstGeom>
          <a:noFill/>
        </p:spPr>
        <p:txBody>
          <a:bodyPr wrap="none" lIns="91440" tIns="45721" rIns="91440" bIns="45721">
            <a:spAutoFit/>
          </a:bodyPr>
          <a:lstStyle/>
          <a:p>
            <a:pPr algn="ctr"/>
            <a:r>
              <a:rPr lang="en-US" sz="1600" b="1" dirty="0">
                <a:ln w="0"/>
                <a:solidFill>
                  <a:schemeClr val="bg2">
                    <a:lumMod val="25000"/>
                  </a:schemeClr>
                </a:solidFill>
                <a:effectLst>
                  <a:outerShdw blurRad="38100" dist="19050" dir="2700000" algn="tl" rotWithShape="0">
                    <a:schemeClr val="dk1">
                      <a:alpha val="40000"/>
                    </a:schemeClr>
                  </a:outerShdw>
                </a:effectLst>
                <a:latin typeface="Century Gothic" panose="020B0502020202020204" pitchFamily="34" charset="0"/>
              </a:rPr>
              <a:t>Independent </a:t>
            </a:r>
          </a:p>
          <a:p>
            <a:pPr algn="ctr"/>
            <a:r>
              <a:rPr lang="en-US" sz="1600" b="1" dirty="0">
                <a:ln w="0"/>
                <a:solidFill>
                  <a:schemeClr val="bg2">
                    <a:lumMod val="25000"/>
                  </a:schemeClr>
                </a:solidFill>
                <a:effectLst>
                  <a:outerShdw blurRad="38100" dist="19050" dir="2700000" algn="tl" rotWithShape="0">
                    <a:schemeClr val="dk1">
                      <a:alpha val="40000"/>
                    </a:schemeClr>
                  </a:outerShdw>
                </a:effectLst>
                <a:latin typeface="Century Gothic" panose="020B0502020202020204" pitchFamily="34" charset="0"/>
              </a:rPr>
              <a:t>Study</a:t>
            </a:r>
          </a:p>
        </p:txBody>
      </p:sp>
      <p:sp>
        <p:nvSpPr>
          <p:cNvPr id="41" name="Rectangle 40">
            <a:extLst>
              <a:ext uri="{FF2B5EF4-FFF2-40B4-BE49-F238E27FC236}">
                <a16:creationId xmlns:a16="http://schemas.microsoft.com/office/drawing/2014/main" id="{422DA897-7E02-45F1-AC06-08A649F68DA8}"/>
              </a:ext>
            </a:extLst>
          </p:cNvPr>
          <p:cNvSpPr/>
          <p:nvPr/>
        </p:nvSpPr>
        <p:spPr>
          <a:xfrm>
            <a:off x="1731043" y="4900109"/>
            <a:ext cx="2090274" cy="1938994"/>
          </a:xfrm>
          <a:prstGeom prst="rect">
            <a:avLst/>
          </a:prstGeom>
          <a:solidFill>
            <a:schemeClr val="tx2">
              <a:lumMod val="40000"/>
              <a:lumOff val="60000"/>
            </a:schemeClr>
          </a:solidFill>
          <a:ln>
            <a:solidFill>
              <a:schemeClr val="tx1"/>
            </a:solidFill>
          </a:ln>
        </p:spPr>
        <p:txBody>
          <a:bodyPr wrap="square" lIns="91440" tIns="45721" rIns="91440" bIns="45721">
            <a:spAutoFit/>
          </a:bodyPr>
          <a:lstStyle/>
          <a:p>
            <a:pPr algn="ctr"/>
            <a:r>
              <a:rPr lang="en-US" sz="1200" b="1" dirty="0">
                <a:ln w="0"/>
                <a:solidFill>
                  <a:schemeClr val="bg2">
                    <a:lumMod val="25000"/>
                  </a:schemeClr>
                </a:solidFill>
                <a:effectLst>
                  <a:outerShdw blurRad="38100" dist="19050" dir="2700000" algn="tl" rotWithShape="0">
                    <a:schemeClr val="dk1">
                      <a:alpha val="40000"/>
                    </a:schemeClr>
                  </a:outerShdw>
                </a:effectLst>
                <a:latin typeface="Century Gothic" panose="020B0502020202020204" pitchFamily="34" charset="0"/>
              </a:rPr>
              <a:t>Complete 1 hour of independent study for every taught hour per week. Use the sociology Independent learning guide to lead you – it contains independent study task suggestions </a:t>
            </a:r>
          </a:p>
          <a:p>
            <a:pPr algn="ctr"/>
            <a:r>
              <a:rPr lang="en-US" sz="1200" b="1" dirty="0">
                <a:ln w="0"/>
                <a:solidFill>
                  <a:schemeClr val="bg2">
                    <a:lumMod val="25000"/>
                  </a:schemeClr>
                </a:solidFill>
                <a:effectLst>
                  <a:outerShdw blurRad="38100" dist="19050" dir="2700000" algn="tl" rotWithShape="0">
                    <a:schemeClr val="dk1">
                      <a:alpha val="40000"/>
                    </a:schemeClr>
                  </a:outerShdw>
                </a:effectLst>
                <a:latin typeface="Century Gothic" panose="020B0502020202020204" pitchFamily="34" charset="0"/>
              </a:rPr>
              <a:t>as well as recommended resources. </a:t>
            </a:r>
          </a:p>
        </p:txBody>
      </p:sp>
      <p:sp>
        <p:nvSpPr>
          <p:cNvPr id="42" name="Arrow: Chevron 41">
            <a:extLst>
              <a:ext uri="{FF2B5EF4-FFF2-40B4-BE49-F238E27FC236}">
                <a16:creationId xmlns:a16="http://schemas.microsoft.com/office/drawing/2014/main" id="{5AB9D5DF-C7EB-49D5-8058-E7D832B816FA}"/>
              </a:ext>
            </a:extLst>
          </p:cNvPr>
          <p:cNvSpPr/>
          <p:nvPr/>
        </p:nvSpPr>
        <p:spPr>
          <a:xfrm rot="20331412">
            <a:off x="1506555" y="5341799"/>
            <a:ext cx="321298" cy="878889"/>
          </a:xfrm>
          <a:prstGeom prst="chevron">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44" name="Arrow: Chevron 43">
            <a:extLst>
              <a:ext uri="{FF2B5EF4-FFF2-40B4-BE49-F238E27FC236}">
                <a16:creationId xmlns:a16="http://schemas.microsoft.com/office/drawing/2014/main" id="{45E0F944-A486-461A-B591-35A7E28C015D}"/>
              </a:ext>
            </a:extLst>
          </p:cNvPr>
          <p:cNvSpPr/>
          <p:nvPr/>
        </p:nvSpPr>
        <p:spPr>
          <a:xfrm rot="20137031">
            <a:off x="4538971" y="1704757"/>
            <a:ext cx="321298" cy="696162"/>
          </a:xfrm>
          <a:prstGeom prst="chevro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pic>
        <p:nvPicPr>
          <p:cNvPr id="45" name="Picture 44">
            <a:extLst>
              <a:ext uri="{FF2B5EF4-FFF2-40B4-BE49-F238E27FC236}">
                <a16:creationId xmlns:a16="http://schemas.microsoft.com/office/drawing/2014/main" id="{9FB04D4B-C0F8-4D74-BD36-06D35688A815}"/>
              </a:ext>
            </a:extLst>
          </p:cNvPr>
          <p:cNvPicPr>
            <a:picLocks noChangeAspect="1"/>
          </p:cNvPicPr>
          <p:nvPr/>
        </p:nvPicPr>
        <p:blipFill rotWithShape="1">
          <a:blip r:embed="rId7"/>
          <a:srcRect l="52090" t="4922" r="27882" b="44365"/>
          <a:stretch/>
        </p:blipFill>
        <p:spPr>
          <a:xfrm>
            <a:off x="9331982" y="3032596"/>
            <a:ext cx="380764" cy="385648"/>
          </a:xfrm>
          <a:prstGeom prst="rect">
            <a:avLst/>
          </a:prstGeom>
        </p:spPr>
      </p:pic>
      <p:pic>
        <p:nvPicPr>
          <p:cNvPr id="46" name="Picture 45">
            <a:extLst>
              <a:ext uri="{FF2B5EF4-FFF2-40B4-BE49-F238E27FC236}">
                <a16:creationId xmlns:a16="http://schemas.microsoft.com/office/drawing/2014/main" id="{5AD3C73E-FA4F-4F47-8571-3E11A1AA5259}"/>
              </a:ext>
            </a:extLst>
          </p:cNvPr>
          <p:cNvPicPr>
            <a:picLocks noChangeAspect="1"/>
          </p:cNvPicPr>
          <p:nvPr/>
        </p:nvPicPr>
        <p:blipFill rotWithShape="1">
          <a:blip r:embed="rId7"/>
          <a:srcRect l="75613" t="5527" r="3581" b="43907"/>
          <a:stretch/>
        </p:blipFill>
        <p:spPr>
          <a:xfrm>
            <a:off x="136126" y="2971357"/>
            <a:ext cx="397625" cy="386539"/>
          </a:xfrm>
          <a:prstGeom prst="rect">
            <a:avLst/>
          </a:prstGeom>
        </p:spPr>
      </p:pic>
      <p:pic>
        <p:nvPicPr>
          <p:cNvPr id="47" name="Picture 46">
            <a:extLst>
              <a:ext uri="{FF2B5EF4-FFF2-40B4-BE49-F238E27FC236}">
                <a16:creationId xmlns:a16="http://schemas.microsoft.com/office/drawing/2014/main" id="{D207FD59-7586-4368-90C7-E6C6EB3BDC65}"/>
              </a:ext>
            </a:extLst>
          </p:cNvPr>
          <p:cNvPicPr>
            <a:picLocks noChangeAspect="1"/>
          </p:cNvPicPr>
          <p:nvPr/>
        </p:nvPicPr>
        <p:blipFill rotWithShape="1">
          <a:blip r:embed="rId7"/>
          <a:srcRect l="28340" t="5692" r="51896" b="44713"/>
          <a:stretch/>
        </p:blipFill>
        <p:spPr>
          <a:xfrm>
            <a:off x="5404711" y="5282134"/>
            <a:ext cx="380764" cy="382187"/>
          </a:xfrm>
          <a:prstGeom prst="rect">
            <a:avLst/>
          </a:prstGeom>
        </p:spPr>
      </p:pic>
      <p:pic>
        <p:nvPicPr>
          <p:cNvPr id="48" name="Picture 47">
            <a:extLst>
              <a:ext uri="{FF2B5EF4-FFF2-40B4-BE49-F238E27FC236}">
                <a16:creationId xmlns:a16="http://schemas.microsoft.com/office/drawing/2014/main" id="{C12E8E3A-69F7-4B79-9D76-14DCBB89D52A}"/>
              </a:ext>
            </a:extLst>
          </p:cNvPr>
          <p:cNvPicPr>
            <a:picLocks noChangeAspect="1"/>
          </p:cNvPicPr>
          <p:nvPr/>
        </p:nvPicPr>
        <p:blipFill rotWithShape="1">
          <a:blip r:embed="rId7"/>
          <a:srcRect l="28340" t="5692" r="51896" b="44713"/>
          <a:stretch/>
        </p:blipFill>
        <p:spPr>
          <a:xfrm>
            <a:off x="7942964" y="1061834"/>
            <a:ext cx="380764" cy="382187"/>
          </a:xfrm>
          <a:prstGeom prst="rect">
            <a:avLst/>
          </a:prstGeom>
        </p:spPr>
      </p:pic>
      <p:sp>
        <p:nvSpPr>
          <p:cNvPr id="49" name="TextBox 48">
            <a:extLst>
              <a:ext uri="{FF2B5EF4-FFF2-40B4-BE49-F238E27FC236}">
                <a16:creationId xmlns:a16="http://schemas.microsoft.com/office/drawing/2014/main" id="{E9424004-B14D-4BAD-9D1F-4F53F6AA3583}"/>
              </a:ext>
            </a:extLst>
          </p:cNvPr>
          <p:cNvSpPr txBox="1"/>
          <p:nvPr/>
        </p:nvSpPr>
        <p:spPr>
          <a:xfrm>
            <a:off x="8706573" y="4128788"/>
            <a:ext cx="2041854" cy="1108380"/>
          </a:xfrm>
          <a:prstGeom prst="rect">
            <a:avLst/>
          </a:prstGeom>
          <a:noFill/>
        </p:spPr>
        <p:txBody>
          <a:bodyPr wrap="square" rtlCol="0">
            <a:spAutoFit/>
          </a:bodyPr>
          <a:lstStyle/>
          <a:p>
            <a:r>
              <a:rPr lang="en-GB" sz="2201" b="1" dirty="0">
                <a:solidFill>
                  <a:schemeClr val="bg2">
                    <a:lumMod val="10000"/>
                  </a:schemeClr>
                </a:solidFill>
                <a:effectLst>
                  <a:outerShdw blurRad="38100" dist="38100" dir="2700000" algn="tl">
                    <a:srgbClr val="000000">
                      <a:alpha val="43137"/>
                    </a:srgbClr>
                  </a:outerShdw>
                </a:effectLst>
                <a:latin typeface="Century Gothic" panose="020B0502020202020204" pitchFamily="34" charset="0"/>
              </a:rPr>
              <a:t>Final Revision</a:t>
            </a:r>
          </a:p>
          <a:p>
            <a:pPr algn="ctr"/>
            <a:r>
              <a:rPr lang="en-GB" sz="2201" b="1" dirty="0">
                <a:solidFill>
                  <a:schemeClr val="bg2">
                    <a:lumMod val="10000"/>
                  </a:schemeClr>
                </a:solidFill>
                <a:effectLst>
                  <a:outerShdw blurRad="38100" dist="38100" dir="2700000" algn="tl">
                    <a:srgbClr val="000000">
                      <a:alpha val="43137"/>
                    </a:srgbClr>
                  </a:outerShdw>
                </a:effectLst>
                <a:latin typeface="Century Gothic" panose="020B0502020202020204" pitchFamily="34" charset="0"/>
              </a:rPr>
              <a:t> </a:t>
            </a:r>
          </a:p>
          <a:p>
            <a:r>
              <a:rPr lang="en-GB" sz="2201" b="1" dirty="0">
                <a:solidFill>
                  <a:schemeClr val="bg2">
                    <a:lumMod val="10000"/>
                  </a:schemeClr>
                </a:solidFill>
                <a:effectLst>
                  <a:outerShdw blurRad="38100" dist="38100" dir="2700000" algn="tl">
                    <a:srgbClr val="000000">
                      <a:alpha val="43137"/>
                    </a:srgbClr>
                  </a:outerShdw>
                </a:effectLst>
                <a:latin typeface="Century Gothic" panose="020B0502020202020204" pitchFamily="34" charset="0"/>
              </a:rPr>
              <a:t>Final exams</a:t>
            </a:r>
          </a:p>
        </p:txBody>
      </p:sp>
      <p:sp>
        <p:nvSpPr>
          <p:cNvPr id="50" name="TextBox 49">
            <a:extLst>
              <a:ext uri="{FF2B5EF4-FFF2-40B4-BE49-F238E27FC236}">
                <a16:creationId xmlns:a16="http://schemas.microsoft.com/office/drawing/2014/main" id="{F437C793-C4D2-44BA-9A92-3AA255A02022}"/>
              </a:ext>
            </a:extLst>
          </p:cNvPr>
          <p:cNvSpPr txBox="1"/>
          <p:nvPr/>
        </p:nvSpPr>
        <p:spPr>
          <a:xfrm>
            <a:off x="9793845" y="2948884"/>
            <a:ext cx="2315296" cy="938719"/>
          </a:xfrm>
          <a:prstGeom prst="rect">
            <a:avLst/>
          </a:prstGeom>
          <a:noFill/>
          <a:ln w="28575">
            <a:solidFill>
              <a:schemeClr val="tx1">
                <a:lumMod val="75000"/>
                <a:lumOff val="25000"/>
              </a:schemeClr>
            </a:solidFill>
          </a:ln>
        </p:spPr>
        <p:txBody>
          <a:bodyPr wrap="square" rtlCol="0">
            <a:spAutoFit/>
          </a:bodyPr>
          <a:lstStyle/>
          <a:p>
            <a:pPr algn="ctr"/>
            <a:r>
              <a:rPr lang="en-GB" sz="1100" b="1" dirty="0">
                <a:solidFill>
                  <a:schemeClr val="bg2">
                    <a:lumMod val="25000"/>
                  </a:schemeClr>
                </a:solidFill>
                <a:latin typeface="Century Gothic" panose="020B0502020202020204" pitchFamily="34" charset="0"/>
              </a:rPr>
              <a:t>Consolidation of both content and skills in final preparation for end of year exams. In lesson revision is supported by session six revision after school.</a:t>
            </a:r>
          </a:p>
        </p:txBody>
      </p:sp>
      <p:cxnSp>
        <p:nvCxnSpPr>
          <p:cNvPr id="51" name="Straight Arrow Connector 50">
            <a:extLst>
              <a:ext uri="{FF2B5EF4-FFF2-40B4-BE49-F238E27FC236}">
                <a16:creationId xmlns:a16="http://schemas.microsoft.com/office/drawing/2014/main" id="{8068457B-29CC-4B08-BD9A-CE65979D8103}"/>
              </a:ext>
            </a:extLst>
          </p:cNvPr>
          <p:cNvCxnSpPr>
            <a:cxnSpLocks/>
          </p:cNvCxnSpPr>
          <p:nvPr/>
        </p:nvCxnSpPr>
        <p:spPr>
          <a:xfrm flipV="1">
            <a:off x="9793847" y="3897383"/>
            <a:ext cx="671079" cy="319646"/>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740B4516-5692-40E2-A035-1DBCB53D28A1}"/>
              </a:ext>
            </a:extLst>
          </p:cNvPr>
          <p:cNvCxnSpPr>
            <a:cxnSpLocks/>
          </p:cNvCxnSpPr>
          <p:nvPr/>
        </p:nvCxnSpPr>
        <p:spPr>
          <a:xfrm>
            <a:off x="9229401" y="5187612"/>
            <a:ext cx="0" cy="557232"/>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8B0FD75A-F511-4BBD-B8AF-D06E2E295785}"/>
              </a:ext>
            </a:extLst>
          </p:cNvPr>
          <p:cNvPicPr>
            <a:picLocks noChangeAspect="1"/>
          </p:cNvPicPr>
          <p:nvPr/>
        </p:nvPicPr>
        <p:blipFill>
          <a:blip r:embed="rId8"/>
          <a:stretch>
            <a:fillRect/>
          </a:stretch>
        </p:blipFill>
        <p:spPr>
          <a:xfrm rot="3055410">
            <a:off x="3989670" y="3734389"/>
            <a:ext cx="890398" cy="890398"/>
          </a:xfrm>
          <a:prstGeom prst="rect">
            <a:avLst/>
          </a:prstGeom>
        </p:spPr>
      </p:pic>
      <p:pic>
        <p:nvPicPr>
          <p:cNvPr id="61" name="Picture 60">
            <a:extLst>
              <a:ext uri="{FF2B5EF4-FFF2-40B4-BE49-F238E27FC236}">
                <a16:creationId xmlns:a16="http://schemas.microsoft.com/office/drawing/2014/main" id="{1F0EAD62-F0E4-47D6-8C89-77CA0F20174D}"/>
              </a:ext>
            </a:extLst>
          </p:cNvPr>
          <p:cNvPicPr>
            <a:picLocks noChangeAspect="1"/>
          </p:cNvPicPr>
          <p:nvPr/>
        </p:nvPicPr>
        <p:blipFill>
          <a:blip r:embed="rId9"/>
          <a:stretch>
            <a:fillRect/>
          </a:stretch>
        </p:blipFill>
        <p:spPr>
          <a:xfrm>
            <a:off x="2260476" y="1322264"/>
            <a:ext cx="811780" cy="811780"/>
          </a:xfrm>
          <a:prstGeom prst="rect">
            <a:avLst/>
          </a:prstGeom>
        </p:spPr>
      </p:pic>
      <p:pic>
        <p:nvPicPr>
          <p:cNvPr id="63" name="Picture 62">
            <a:extLst>
              <a:ext uri="{FF2B5EF4-FFF2-40B4-BE49-F238E27FC236}">
                <a16:creationId xmlns:a16="http://schemas.microsoft.com/office/drawing/2014/main" id="{1230A8A4-8076-435A-8880-EC8A56E49118}"/>
              </a:ext>
            </a:extLst>
          </p:cNvPr>
          <p:cNvPicPr>
            <a:picLocks noChangeAspect="1"/>
          </p:cNvPicPr>
          <p:nvPr/>
        </p:nvPicPr>
        <p:blipFill>
          <a:blip r:embed="rId10"/>
          <a:stretch>
            <a:fillRect/>
          </a:stretch>
        </p:blipFill>
        <p:spPr>
          <a:xfrm>
            <a:off x="6935508" y="1242364"/>
            <a:ext cx="874370" cy="874370"/>
          </a:xfrm>
          <a:prstGeom prst="rect">
            <a:avLst/>
          </a:prstGeom>
        </p:spPr>
      </p:pic>
      <p:pic>
        <p:nvPicPr>
          <p:cNvPr id="66" name="Picture 65">
            <a:extLst>
              <a:ext uri="{FF2B5EF4-FFF2-40B4-BE49-F238E27FC236}">
                <a16:creationId xmlns:a16="http://schemas.microsoft.com/office/drawing/2014/main" id="{34275210-1694-4E7E-8486-A6657B12B7DB}"/>
              </a:ext>
            </a:extLst>
          </p:cNvPr>
          <p:cNvPicPr>
            <a:picLocks noChangeAspect="1"/>
          </p:cNvPicPr>
          <p:nvPr/>
        </p:nvPicPr>
        <p:blipFill>
          <a:blip r:embed="rId11"/>
          <a:stretch>
            <a:fillRect/>
          </a:stretch>
        </p:blipFill>
        <p:spPr>
          <a:xfrm>
            <a:off x="3986534" y="1018023"/>
            <a:ext cx="685950" cy="685950"/>
          </a:xfrm>
          <a:prstGeom prst="rect">
            <a:avLst/>
          </a:prstGeom>
        </p:spPr>
      </p:pic>
      <p:pic>
        <p:nvPicPr>
          <p:cNvPr id="67" name="Picture 66">
            <a:extLst>
              <a:ext uri="{FF2B5EF4-FFF2-40B4-BE49-F238E27FC236}">
                <a16:creationId xmlns:a16="http://schemas.microsoft.com/office/drawing/2014/main" id="{B49D5AEF-1494-41E4-99E2-EFDCC797FFF3}"/>
              </a:ext>
            </a:extLst>
          </p:cNvPr>
          <p:cNvPicPr>
            <a:picLocks noChangeAspect="1"/>
          </p:cNvPicPr>
          <p:nvPr/>
        </p:nvPicPr>
        <p:blipFill>
          <a:blip r:embed="rId11"/>
          <a:stretch>
            <a:fillRect/>
          </a:stretch>
        </p:blipFill>
        <p:spPr>
          <a:xfrm>
            <a:off x="7889696" y="5205316"/>
            <a:ext cx="1079058" cy="1079058"/>
          </a:xfrm>
          <a:prstGeom prst="rect">
            <a:avLst/>
          </a:prstGeom>
        </p:spPr>
      </p:pic>
      <p:pic>
        <p:nvPicPr>
          <p:cNvPr id="76" name="Picture 75">
            <a:extLst>
              <a:ext uri="{FF2B5EF4-FFF2-40B4-BE49-F238E27FC236}">
                <a16:creationId xmlns:a16="http://schemas.microsoft.com/office/drawing/2014/main" id="{B8C09138-8CB6-4B10-9AA2-D5A99F95B87D}"/>
              </a:ext>
            </a:extLst>
          </p:cNvPr>
          <p:cNvPicPr>
            <a:picLocks noChangeAspect="1"/>
          </p:cNvPicPr>
          <p:nvPr/>
        </p:nvPicPr>
        <p:blipFill>
          <a:blip r:embed="rId12"/>
          <a:stretch>
            <a:fillRect/>
          </a:stretch>
        </p:blipFill>
        <p:spPr>
          <a:xfrm>
            <a:off x="7959299" y="4035724"/>
            <a:ext cx="861570" cy="861570"/>
          </a:xfrm>
          <a:prstGeom prst="rect">
            <a:avLst/>
          </a:prstGeom>
        </p:spPr>
      </p:pic>
      <p:sp>
        <p:nvSpPr>
          <p:cNvPr id="83" name="TextBox 82">
            <a:extLst>
              <a:ext uri="{FF2B5EF4-FFF2-40B4-BE49-F238E27FC236}">
                <a16:creationId xmlns:a16="http://schemas.microsoft.com/office/drawing/2014/main" id="{63029E02-22C1-4A87-9F2E-C3F918D6A96F}"/>
              </a:ext>
            </a:extLst>
          </p:cNvPr>
          <p:cNvSpPr txBox="1"/>
          <p:nvPr/>
        </p:nvSpPr>
        <p:spPr>
          <a:xfrm>
            <a:off x="10833139" y="5183978"/>
            <a:ext cx="1276004" cy="1615827"/>
          </a:xfrm>
          <a:prstGeom prst="rect">
            <a:avLst/>
          </a:prstGeom>
          <a:noFill/>
          <a:ln w="28575">
            <a:solidFill>
              <a:schemeClr val="tx1"/>
            </a:solidFill>
          </a:ln>
        </p:spPr>
        <p:txBody>
          <a:bodyPr wrap="square" rtlCol="0">
            <a:spAutoFit/>
          </a:bodyPr>
          <a:lstStyle/>
          <a:p>
            <a:pPr algn="ctr"/>
            <a:r>
              <a:rPr lang="en-GB" sz="1100" b="1" dirty="0">
                <a:latin typeface="Century Gothic" panose="020B0502020202020204" pitchFamily="34" charset="0"/>
              </a:rPr>
              <a:t>Students may go on to study sociology or a related discipline at university, an apprenticeship in, for example, public services. </a:t>
            </a:r>
          </a:p>
        </p:txBody>
      </p:sp>
    </p:spTree>
    <p:extLst>
      <p:ext uri="{BB962C8B-B14F-4D97-AF65-F5344CB8AC3E}">
        <p14:creationId xmlns:p14="http://schemas.microsoft.com/office/powerpoint/2010/main" val="3261797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E9A3CC-ED88-455F-A5F5-7BC56D2D5584}"/>
              </a:ext>
            </a:extLst>
          </p:cNvPr>
          <p:cNvSpPr/>
          <p:nvPr/>
        </p:nvSpPr>
        <p:spPr>
          <a:xfrm>
            <a:off x="704675" y="130407"/>
            <a:ext cx="11305074" cy="1378085"/>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endParaRPr lang="en-GB" sz="1801" dirty="0">
              <a:solidFill>
                <a:schemeClr val="tx1"/>
              </a:solidFill>
            </a:endParaRPr>
          </a:p>
          <a:p>
            <a:endParaRPr lang="en-GB" sz="1100" b="1" dirty="0">
              <a:solidFill>
                <a:schemeClr val="tx1"/>
              </a:solidFill>
            </a:endParaRPr>
          </a:p>
          <a:p>
            <a:r>
              <a:rPr lang="en-GB" sz="1100" b="1" dirty="0">
                <a:solidFill>
                  <a:schemeClr val="tx1"/>
                </a:solidFill>
              </a:rPr>
              <a:t>The Big Picture – Intent:</a:t>
            </a:r>
            <a:endParaRPr lang="en-GB" sz="1100" b="1" i="1" dirty="0">
              <a:solidFill>
                <a:schemeClr val="tx1"/>
              </a:solidFill>
              <a:cs typeface="Calibri"/>
            </a:endParaRPr>
          </a:p>
          <a:p>
            <a:pPr eaLnBrk="0" hangingPunct="0"/>
            <a:r>
              <a:rPr lang="en-GB" sz="1100" spc="-11" dirty="0">
                <a:solidFill>
                  <a:schemeClr val="tx1"/>
                </a:solidFill>
                <a:ea typeface="Times New Roman" panose="02020603050405020304" pitchFamily="18" charset="0"/>
                <a:cs typeface="Calibri"/>
              </a:rPr>
              <a:t>Year 13</a:t>
            </a:r>
            <a:r>
              <a:rPr lang="en-GB" sz="1100" spc="-30" dirty="0">
                <a:solidFill>
                  <a:schemeClr val="tx1"/>
                </a:solidFill>
                <a:ea typeface="Times New Roman" panose="02020603050405020304" pitchFamily="18" charset="0"/>
                <a:cs typeface="Calibri"/>
              </a:rPr>
              <a:t> </a:t>
            </a:r>
            <a:r>
              <a:rPr lang="en-GB" sz="1100" spc="-11" dirty="0">
                <a:solidFill>
                  <a:schemeClr val="tx1"/>
                </a:solidFill>
                <a:ea typeface="Times New Roman" panose="02020603050405020304" pitchFamily="18" charset="0"/>
                <a:cs typeface="Calibri"/>
              </a:rPr>
              <a:t>Sociology</a:t>
            </a:r>
            <a:r>
              <a:rPr lang="en-GB" sz="1100" dirty="0">
                <a:solidFill>
                  <a:schemeClr val="tx1"/>
                </a:solidFill>
                <a:ea typeface="Times New Roman" panose="02020603050405020304" pitchFamily="18" charset="0"/>
                <a:cs typeface="Calibri"/>
              </a:rPr>
              <a:t> </a:t>
            </a:r>
            <a:r>
              <a:rPr lang="en-GB" sz="1100" spc="-11" dirty="0">
                <a:solidFill>
                  <a:schemeClr val="tx1"/>
                </a:solidFill>
                <a:ea typeface="Times New Roman" panose="02020603050405020304" pitchFamily="18" charset="0"/>
                <a:cs typeface="Calibri"/>
              </a:rPr>
              <a:t>is</a:t>
            </a:r>
            <a:r>
              <a:rPr lang="en-GB" sz="1100" spc="-14" dirty="0">
                <a:solidFill>
                  <a:schemeClr val="tx1"/>
                </a:solidFill>
                <a:ea typeface="Times New Roman" panose="02020603050405020304" pitchFamily="18" charset="0"/>
                <a:cs typeface="Calibri"/>
              </a:rPr>
              <a:t> </a:t>
            </a:r>
            <a:r>
              <a:rPr lang="en-GB" sz="1100" spc="-11" dirty="0">
                <a:solidFill>
                  <a:schemeClr val="tx1"/>
                </a:solidFill>
                <a:ea typeface="Times New Roman" panose="02020603050405020304" pitchFamily="18" charset="0"/>
                <a:cs typeface="Calibri"/>
              </a:rPr>
              <a:t>designed</a:t>
            </a:r>
            <a:r>
              <a:rPr lang="en-GB" sz="1100" spc="14" dirty="0">
                <a:solidFill>
                  <a:schemeClr val="tx1"/>
                </a:solidFill>
                <a:ea typeface="Times New Roman" panose="02020603050405020304" pitchFamily="18" charset="0"/>
                <a:cs typeface="Calibri"/>
              </a:rPr>
              <a:t> </a:t>
            </a:r>
            <a:r>
              <a:rPr lang="en-GB" sz="1100" spc="-11" dirty="0">
                <a:solidFill>
                  <a:schemeClr val="tx1"/>
                </a:solidFill>
                <a:ea typeface="Times New Roman" panose="02020603050405020304" pitchFamily="18" charset="0"/>
                <a:cs typeface="Calibri"/>
              </a:rPr>
              <a:t>to</a:t>
            </a:r>
            <a:r>
              <a:rPr lang="en-GB" sz="1100" spc="-5" dirty="0">
                <a:solidFill>
                  <a:schemeClr val="tx1"/>
                </a:solidFill>
                <a:ea typeface="Times New Roman" panose="02020603050405020304" pitchFamily="18" charset="0"/>
                <a:cs typeface="Calibri"/>
              </a:rPr>
              <a:t> </a:t>
            </a:r>
            <a:r>
              <a:rPr lang="en-GB" sz="1100" spc="-11" dirty="0">
                <a:solidFill>
                  <a:schemeClr val="tx1"/>
                </a:solidFill>
                <a:ea typeface="Times New Roman" panose="02020603050405020304" pitchFamily="18" charset="0"/>
                <a:cs typeface="Calibri"/>
              </a:rPr>
              <a:t>maximise</a:t>
            </a:r>
            <a:r>
              <a:rPr lang="en-GB" sz="1100" spc="-5" dirty="0">
                <a:solidFill>
                  <a:schemeClr val="tx1"/>
                </a:solidFill>
                <a:ea typeface="Times New Roman" panose="02020603050405020304" pitchFamily="18" charset="0"/>
                <a:cs typeface="Calibri"/>
              </a:rPr>
              <a:t> </a:t>
            </a:r>
            <a:r>
              <a:rPr lang="en-GB" sz="1100" spc="-11" dirty="0">
                <a:solidFill>
                  <a:schemeClr val="tx1"/>
                </a:solidFill>
                <a:ea typeface="Times New Roman" panose="02020603050405020304" pitchFamily="18" charset="0"/>
                <a:cs typeface="Calibri"/>
              </a:rPr>
              <a:t>progression</a:t>
            </a:r>
            <a:r>
              <a:rPr lang="en-GB" sz="1100" spc="14" dirty="0">
                <a:solidFill>
                  <a:schemeClr val="tx1"/>
                </a:solidFill>
                <a:ea typeface="Times New Roman" panose="02020603050405020304" pitchFamily="18" charset="0"/>
                <a:cs typeface="Calibri"/>
              </a:rPr>
              <a:t> </a:t>
            </a:r>
            <a:r>
              <a:rPr lang="en-GB" sz="1100" spc="-11" dirty="0">
                <a:solidFill>
                  <a:schemeClr val="tx1"/>
                </a:solidFill>
                <a:ea typeface="Times New Roman" panose="02020603050405020304" pitchFamily="18" charset="0"/>
                <a:cs typeface="Calibri"/>
              </a:rPr>
              <a:t>in</a:t>
            </a:r>
            <a:r>
              <a:rPr lang="en-GB" sz="1100" spc="-5" dirty="0">
                <a:solidFill>
                  <a:schemeClr val="tx1"/>
                </a:solidFill>
                <a:ea typeface="Times New Roman" panose="02020603050405020304" pitchFamily="18" charset="0"/>
                <a:cs typeface="Calibri"/>
              </a:rPr>
              <a:t> </a:t>
            </a:r>
            <a:r>
              <a:rPr lang="en-GB" sz="1100" spc="-11" dirty="0">
                <a:solidFill>
                  <a:schemeClr val="tx1"/>
                </a:solidFill>
                <a:ea typeface="Times New Roman" panose="02020603050405020304" pitchFamily="18" charset="0"/>
                <a:cs typeface="Calibri"/>
              </a:rPr>
              <a:t>preparation</a:t>
            </a:r>
            <a:r>
              <a:rPr lang="en-GB" sz="1100" spc="20" dirty="0">
                <a:solidFill>
                  <a:schemeClr val="tx1"/>
                </a:solidFill>
                <a:ea typeface="Times New Roman" panose="02020603050405020304" pitchFamily="18" charset="0"/>
                <a:cs typeface="Calibri"/>
              </a:rPr>
              <a:t> </a:t>
            </a:r>
            <a:r>
              <a:rPr lang="en-GB" sz="1100" spc="-11" dirty="0">
                <a:solidFill>
                  <a:schemeClr val="tx1"/>
                </a:solidFill>
                <a:ea typeface="Times New Roman" panose="02020603050405020304" pitchFamily="18" charset="0"/>
                <a:cs typeface="Calibri"/>
              </a:rPr>
              <a:t>for</a:t>
            </a:r>
            <a:r>
              <a:rPr lang="en-GB" sz="1100" spc="-5" dirty="0">
                <a:solidFill>
                  <a:schemeClr val="tx1"/>
                </a:solidFill>
                <a:ea typeface="Times New Roman" panose="02020603050405020304" pitchFamily="18" charset="0"/>
                <a:cs typeface="Calibri"/>
              </a:rPr>
              <a:t> </a:t>
            </a:r>
            <a:r>
              <a:rPr lang="en-GB" sz="1100" spc="-11" dirty="0">
                <a:solidFill>
                  <a:schemeClr val="tx1"/>
                </a:solidFill>
                <a:ea typeface="Times New Roman" panose="02020603050405020304" pitchFamily="18" charset="0"/>
                <a:cs typeface="Calibri"/>
              </a:rPr>
              <a:t>year 13</a:t>
            </a:r>
            <a:r>
              <a:rPr lang="en-GB" sz="1100" spc="-25" dirty="0">
                <a:solidFill>
                  <a:schemeClr val="tx1"/>
                </a:solidFill>
                <a:ea typeface="Times New Roman" panose="02020603050405020304" pitchFamily="18" charset="0"/>
                <a:cs typeface="Calibri"/>
              </a:rPr>
              <a:t> </a:t>
            </a:r>
            <a:r>
              <a:rPr lang="en-GB" sz="1100" spc="-11" dirty="0">
                <a:solidFill>
                  <a:schemeClr val="tx1"/>
                </a:solidFill>
                <a:ea typeface="Times New Roman" panose="02020603050405020304" pitchFamily="18" charset="0"/>
                <a:cs typeface="Calibri"/>
              </a:rPr>
              <a:t>examination</a:t>
            </a:r>
            <a:r>
              <a:rPr lang="en-GB" sz="1100" spc="-5" dirty="0">
                <a:solidFill>
                  <a:schemeClr val="tx1"/>
                </a:solidFill>
                <a:ea typeface="Times New Roman" panose="02020603050405020304" pitchFamily="18" charset="0"/>
                <a:cs typeface="Calibri"/>
              </a:rPr>
              <a:t> </a:t>
            </a:r>
            <a:r>
              <a:rPr lang="en-GB" sz="1100" spc="-11" dirty="0">
                <a:solidFill>
                  <a:schemeClr val="tx1"/>
                </a:solidFill>
                <a:ea typeface="Times New Roman" panose="02020603050405020304" pitchFamily="18" charset="0"/>
                <a:cs typeface="Calibri"/>
              </a:rPr>
              <a:t>and</a:t>
            </a:r>
            <a:r>
              <a:rPr lang="en-GB" sz="1100" spc="11" dirty="0">
                <a:solidFill>
                  <a:schemeClr val="tx1"/>
                </a:solidFill>
                <a:ea typeface="Times New Roman" panose="02020603050405020304" pitchFamily="18" charset="0"/>
                <a:cs typeface="Calibri"/>
              </a:rPr>
              <a:t> the study of </a:t>
            </a:r>
            <a:r>
              <a:rPr lang="en-GB" sz="1100" spc="-11" dirty="0">
                <a:solidFill>
                  <a:schemeClr val="tx1"/>
                </a:solidFill>
                <a:ea typeface="Times New Roman" panose="02020603050405020304" pitchFamily="18" charset="0"/>
                <a:cs typeface="Calibri"/>
              </a:rPr>
              <a:t>sociology</a:t>
            </a:r>
            <a:r>
              <a:rPr lang="en-GB" sz="1100" spc="-5" dirty="0">
                <a:solidFill>
                  <a:schemeClr val="tx1"/>
                </a:solidFill>
                <a:ea typeface="Times New Roman" panose="02020603050405020304" pitchFamily="18" charset="0"/>
                <a:cs typeface="Calibri"/>
              </a:rPr>
              <a:t> </a:t>
            </a:r>
            <a:r>
              <a:rPr lang="en-GB" sz="1100" spc="-11" dirty="0">
                <a:solidFill>
                  <a:schemeClr val="tx1"/>
                </a:solidFill>
                <a:ea typeface="Times New Roman" panose="02020603050405020304" pitchFamily="18" charset="0"/>
                <a:cs typeface="Calibri"/>
              </a:rPr>
              <a:t>at</a:t>
            </a:r>
            <a:r>
              <a:rPr lang="en-GB" sz="1100" spc="-5" dirty="0">
                <a:solidFill>
                  <a:schemeClr val="tx1"/>
                </a:solidFill>
                <a:ea typeface="Times New Roman" panose="02020603050405020304" pitchFamily="18" charset="0"/>
                <a:cs typeface="Calibri"/>
              </a:rPr>
              <a:t> </a:t>
            </a:r>
            <a:r>
              <a:rPr lang="en-GB" sz="1100" spc="-11" dirty="0">
                <a:solidFill>
                  <a:schemeClr val="tx1"/>
                </a:solidFill>
                <a:ea typeface="Times New Roman" panose="02020603050405020304" pitchFamily="18" charset="0"/>
                <a:cs typeface="Calibri"/>
              </a:rPr>
              <a:t>degree</a:t>
            </a:r>
            <a:r>
              <a:rPr lang="en-GB" sz="1100" spc="5" dirty="0">
                <a:solidFill>
                  <a:schemeClr val="tx1"/>
                </a:solidFill>
                <a:ea typeface="Times New Roman" panose="02020603050405020304" pitchFamily="18" charset="0"/>
                <a:cs typeface="Calibri"/>
              </a:rPr>
              <a:t> </a:t>
            </a:r>
            <a:r>
              <a:rPr lang="en-GB" sz="1100" spc="-11" dirty="0">
                <a:solidFill>
                  <a:schemeClr val="tx1"/>
                </a:solidFill>
                <a:ea typeface="Times New Roman" panose="02020603050405020304" pitchFamily="18" charset="0"/>
                <a:cs typeface="Calibri"/>
              </a:rPr>
              <a:t>level. The</a:t>
            </a:r>
            <a:r>
              <a:rPr lang="en-GB" sz="1100" dirty="0">
                <a:solidFill>
                  <a:schemeClr val="tx1"/>
                </a:solidFill>
                <a:ea typeface="Times New Roman" panose="02020603050405020304" pitchFamily="18" charset="0"/>
                <a:cs typeface="Calibri"/>
              </a:rPr>
              <a:t> A-Level </a:t>
            </a:r>
            <a:r>
              <a:rPr lang="en-GB" sz="1100" spc="-11" dirty="0">
                <a:solidFill>
                  <a:schemeClr val="tx1"/>
                </a:solidFill>
                <a:latin typeface="Calibri"/>
                <a:ea typeface="Times New Roman" panose="02020603050405020304" pitchFamily="18" charset="0"/>
                <a:cs typeface="Calibri"/>
              </a:rPr>
              <a:t>sociology curriculum continues to be broad and balanced in year 13 and seeks to continue to foster a lifelong interest in social issues in students, beyond the classroom and into adulthood. </a:t>
            </a:r>
            <a:r>
              <a:rPr lang="en-GB" sz="1100" spc="-11" dirty="0">
                <a:solidFill>
                  <a:schemeClr val="tx1"/>
                </a:solidFill>
                <a:ea typeface="Times New Roman" panose="02020603050405020304" pitchFamily="18" charset="0"/>
                <a:cs typeface="Calibri"/>
              </a:rPr>
              <a:t>Many</a:t>
            </a:r>
            <a:r>
              <a:rPr lang="en-GB" sz="1100" spc="-5" dirty="0">
                <a:solidFill>
                  <a:schemeClr val="tx1"/>
                </a:solidFill>
                <a:ea typeface="Times New Roman" panose="02020603050405020304" pitchFamily="18" charset="0"/>
                <a:cs typeface="Calibri"/>
              </a:rPr>
              <a:t> new </a:t>
            </a:r>
            <a:r>
              <a:rPr lang="en-GB" sz="1100" spc="-11" dirty="0">
                <a:solidFill>
                  <a:schemeClr val="tx1"/>
                </a:solidFill>
                <a:ea typeface="Times New Roman" panose="02020603050405020304" pitchFamily="18" charset="0"/>
                <a:cs typeface="Calibri"/>
              </a:rPr>
              <a:t>topics in year 13</a:t>
            </a:r>
            <a:r>
              <a:rPr lang="en-GB" sz="1100" spc="11" dirty="0">
                <a:solidFill>
                  <a:schemeClr val="tx1"/>
                </a:solidFill>
                <a:ea typeface="Times New Roman" panose="02020603050405020304" pitchFamily="18" charset="0"/>
                <a:cs typeface="Calibri"/>
              </a:rPr>
              <a:t> </a:t>
            </a:r>
            <a:r>
              <a:rPr lang="en-GB" sz="1100" spc="-11" dirty="0">
                <a:solidFill>
                  <a:schemeClr val="tx1"/>
                </a:solidFill>
                <a:ea typeface="Times New Roman" panose="02020603050405020304" pitchFamily="18" charset="0"/>
                <a:cs typeface="Calibri"/>
              </a:rPr>
              <a:t>present</a:t>
            </a:r>
            <a:r>
              <a:rPr lang="en-GB" sz="1100" spc="5" dirty="0">
                <a:solidFill>
                  <a:schemeClr val="tx1"/>
                </a:solidFill>
                <a:ea typeface="Times New Roman" panose="02020603050405020304" pitchFamily="18" charset="0"/>
                <a:cs typeface="Calibri"/>
              </a:rPr>
              <a:t> </a:t>
            </a:r>
            <a:r>
              <a:rPr lang="en-GB" sz="1100" spc="-11" dirty="0">
                <a:solidFill>
                  <a:schemeClr val="tx1"/>
                </a:solidFill>
                <a:ea typeface="Times New Roman" panose="02020603050405020304" pitchFamily="18" charset="0"/>
                <a:cs typeface="Calibri"/>
              </a:rPr>
              <a:t>opportunities</a:t>
            </a:r>
            <a:r>
              <a:rPr lang="en-GB" sz="1100" spc="25" dirty="0">
                <a:solidFill>
                  <a:schemeClr val="tx1"/>
                </a:solidFill>
                <a:ea typeface="Times New Roman" panose="02020603050405020304" pitchFamily="18" charset="0"/>
                <a:cs typeface="Calibri"/>
              </a:rPr>
              <a:t> </a:t>
            </a:r>
            <a:r>
              <a:rPr lang="en-GB" sz="1100" spc="-11" dirty="0">
                <a:solidFill>
                  <a:schemeClr val="tx1"/>
                </a:solidFill>
                <a:ea typeface="Times New Roman" panose="02020603050405020304" pitchFamily="18" charset="0"/>
                <a:cs typeface="Calibri"/>
              </a:rPr>
              <a:t>to</a:t>
            </a:r>
            <a:r>
              <a:rPr lang="en-GB" sz="1100" spc="-5" dirty="0">
                <a:solidFill>
                  <a:schemeClr val="tx1"/>
                </a:solidFill>
                <a:ea typeface="Times New Roman" panose="02020603050405020304" pitchFamily="18" charset="0"/>
                <a:cs typeface="Calibri"/>
              </a:rPr>
              <a:t> </a:t>
            </a:r>
            <a:r>
              <a:rPr lang="en-GB" sz="1100" spc="-11" dirty="0">
                <a:solidFill>
                  <a:schemeClr val="tx1"/>
                </a:solidFill>
                <a:ea typeface="Times New Roman" panose="02020603050405020304" pitchFamily="18" charset="0"/>
                <a:cs typeface="Calibri"/>
              </a:rPr>
              <a:t>recap</a:t>
            </a:r>
            <a:r>
              <a:rPr lang="en-GB" sz="1100" spc="5" dirty="0">
                <a:solidFill>
                  <a:schemeClr val="tx1"/>
                </a:solidFill>
                <a:ea typeface="Times New Roman" panose="02020603050405020304" pitchFamily="18" charset="0"/>
                <a:cs typeface="Calibri"/>
              </a:rPr>
              <a:t> </a:t>
            </a:r>
            <a:r>
              <a:rPr lang="en-GB" sz="1100" spc="-11" dirty="0">
                <a:solidFill>
                  <a:schemeClr val="tx1"/>
                </a:solidFill>
                <a:ea typeface="Times New Roman" panose="02020603050405020304" pitchFamily="18" charset="0"/>
                <a:cs typeface="Calibri"/>
              </a:rPr>
              <a:t>on</a:t>
            </a:r>
            <a:r>
              <a:rPr lang="en-GB" sz="1100" spc="-5" dirty="0">
                <a:solidFill>
                  <a:schemeClr val="tx1"/>
                </a:solidFill>
                <a:ea typeface="Times New Roman" panose="02020603050405020304" pitchFamily="18" charset="0"/>
                <a:cs typeface="Calibri"/>
              </a:rPr>
              <a:t> </a:t>
            </a:r>
            <a:r>
              <a:rPr lang="en-GB" sz="1100" spc="-11" dirty="0">
                <a:solidFill>
                  <a:schemeClr val="tx1"/>
                </a:solidFill>
                <a:ea typeface="Times New Roman" panose="02020603050405020304" pitchFamily="18" charset="0"/>
                <a:cs typeface="Calibri"/>
              </a:rPr>
              <a:t>year</a:t>
            </a:r>
            <a:r>
              <a:rPr lang="en-GB" sz="1100" dirty="0">
                <a:solidFill>
                  <a:schemeClr val="tx1"/>
                </a:solidFill>
                <a:ea typeface="Times New Roman" panose="02020603050405020304" pitchFamily="18" charset="0"/>
                <a:cs typeface="Calibri"/>
              </a:rPr>
              <a:t> </a:t>
            </a:r>
            <a:r>
              <a:rPr lang="en-GB" sz="1100" spc="-25" dirty="0">
                <a:solidFill>
                  <a:schemeClr val="tx1"/>
                </a:solidFill>
                <a:ea typeface="Times New Roman" panose="02020603050405020304" pitchFamily="18" charset="0"/>
                <a:cs typeface="Calibri"/>
              </a:rPr>
              <a:t>12</a:t>
            </a:r>
            <a:r>
              <a:rPr lang="en-GB" sz="1100" spc="-50"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content,</a:t>
            </a:r>
            <a:r>
              <a:rPr lang="en-GB" sz="1100" spc="-44"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linking</a:t>
            </a:r>
            <a:r>
              <a:rPr lang="en-GB" sz="1100" spc="-50"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this</a:t>
            </a:r>
            <a:r>
              <a:rPr lang="en-GB" sz="1100" spc="-44"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to</a:t>
            </a:r>
            <a:r>
              <a:rPr lang="en-GB" sz="1100" spc="-50"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brand</a:t>
            </a:r>
            <a:r>
              <a:rPr lang="en-GB" sz="1100" spc="-44"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new</a:t>
            </a:r>
            <a:r>
              <a:rPr lang="en-GB" sz="1100" spc="-50"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Year</a:t>
            </a:r>
            <a:r>
              <a:rPr lang="en-GB" sz="1100" spc="-44"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2</a:t>
            </a:r>
            <a:r>
              <a:rPr lang="en-GB" sz="1100" spc="-50"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A-Level</a:t>
            </a:r>
            <a:r>
              <a:rPr lang="en-GB" sz="1100" spc="-44"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content.</a:t>
            </a:r>
            <a:r>
              <a:rPr lang="en-GB" sz="1100" spc="69"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All</a:t>
            </a:r>
            <a:r>
              <a:rPr lang="en-GB" sz="1100" spc="-50"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topics</a:t>
            </a:r>
            <a:r>
              <a:rPr lang="en-GB" sz="1100" spc="-44"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give</a:t>
            </a:r>
            <a:r>
              <a:rPr lang="en-GB" sz="1100" spc="-50"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students</a:t>
            </a:r>
            <a:r>
              <a:rPr lang="en-GB" sz="1100" spc="-44"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the</a:t>
            </a:r>
            <a:r>
              <a:rPr lang="en-GB" sz="1100" spc="-50"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chance</a:t>
            </a:r>
            <a:r>
              <a:rPr lang="en-GB" sz="1100" spc="-44"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to</a:t>
            </a:r>
            <a:r>
              <a:rPr lang="en-GB" sz="1100" spc="-50"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extended</a:t>
            </a:r>
            <a:r>
              <a:rPr lang="en-GB" sz="1100" spc="-44"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themselves</a:t>
            </a:r>
            <a:r>
              <a:rPr lang="en-GB" sz="1100" spc="-41"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on</a:t>
            </a:r>
            <a:r>
              <a:rPr lang="en-GB" sz="1100" spc="-50"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the</a:t>
            </a:r>
            <a:r>
              <a:rPr lang="en-GB" sz="1100" spc="-44"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journey</a:t>
            </a:r>
            <a:r>
              <a:rPr lang="en-GB" sz="1100" spc="-36"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to</a:t>
            </a:r>
            <a:r>
              <a:rPr lang="en-GB" sz="1100" spc="-50"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achieving</a:t>
            </a:r>
            <a:r>
              <a:rPr lang="en-GB" sz="1100" spc="-44" dirty="0">
                <a:solidFill>
                  <a:schemeClr val="tx1"/>
                </a:solidFill>
                <a:ea typeface="Times New Roman" panose="02020603050405020304" pitchFamily="18" charset="0"/>
                <a:cs typeface="Calibri"/>
              </a:rPr>
              <a:t> </a:t>
            </a:r>
            <a:r>
              <a:rPr lang="en-GB" sz="1100" dirty="0">
                <a:solidFill>
                  <a:schemeClr val="tx1"/>
                </a:solidFill>
                <a:ea typeface="Times New Roman" panose="02020603050405020304" pitchFamily="18" charset="0"/>
                <a:cs typeface="Calibri"/>
              </a:rPr>
              <a:t>their</a:t>
            </a:r>
            <a:r>
              <a:rPr lang="en-GB" sz="1100" spc="-44" dirty="0">
                <a:solidFill>
                  <a:schemeClr val="tx1"/>
                </a:solidFill>
                <a:ea typeface="Times New Roman" panose="02020603050405020304" pitchFamily="18" charset="0"/>
                <a:cs typeface="Calibri"/>
              </a:rPr>
              <a:t> </a:t>
            </a:r>
            <a:r>
              <a:rPr lang="en-GB" sz="1100" spc="-11" dirty="0">
                <a:solidFill>
                  <a:schemeClr val="tx1"/>
                </a:solidFill>
                <a:ea typeface="Times New Roman" panose="02020603050405020304" pitchFamily="18" charset="0"/>
                <a:cs typeface="Calibri"/>
              </a:rPr>
              <a:t>potential. </a:t>
            </a:r>
            <a:r>
              <a:rPr lang="en-GB" sz="1100" dirty="0">
                <a:solidFill>
                  <a:schemeClr val="tx1"/>
                </a:solidFill>
                <a:latin typeface="Calibri"/>
                <a:ea typeface="Times New Roman" panose="02020603050405020304" pitchFamily="18" charset="0"/>
                <a:cs typeface="Calibri"/>
              </a:rPr>
              <a:t>The year 13 SOW outlines a continued logical learning journey for our students in the second year of A-Level, where core concepts and theories continue to be embedded and student confidence built in their use in each subsequent unit of work. This approach enables students to build their knowledge, understanding and attainment as the course comes to an end. </a:t>
            </a:r>
            <a:r>
              <a:rPr lang="en-GB" sz="1100" dirty="0">
                <a:solidFill>
                  <a:srgbClr val="000000"/>
                </a:solidFill>
                <a:latin typeface="Calibri" panose="020F0502020204030204" pitchFamily="34" charset="0"/>
              </a:rPr>
              <a:t>All students will be able to access the main content of all lessons and all students will be taught to the top with scaffolding, adaptive teaching and stretch and challenge provided where necessary.</a:t>
            </a:r>
            <a:endParaRPr lang="en-GB" sz="1100" dirty="0">
              <a:solidFill>
                <a:srgbClr val="FF0000"/>
              </a:solidFill>
              <a:ea typeface="Times New Roman" panose="02020603050405020304" pitchFamily="18" charset="0"/>
              <a:cs typeface="Calibri"/>
            </a:endParaRPr>
          </a:p>
          <a:p>
            <a:endParaRPr lang="en-GB" sz="1100" spc="-11" dirty="0">
              <a:solidFill>
                <a:schemeClr val="tx1"/>
              </a:solidFill>
              <a:cs typeface="Calibri"/>
            </a:endParaRPr>
          </a:p>
          <a:p>
            <a:endParaRPr lang="en-GB" sz="1600" b="1" i="1" dirty="0">
              <a:solidFill>
                <a:schemeClr val="tx1"/>
              </a:solidFill>
              <a:cs typeface="Calibri"/>
            </a:endParaRPr>
          </a:p>
        </p:txBody>
      </p:sp>
      <p:sp>
        <p:nvSpPr>
          <p:cNvPr id="12" name="Rectangle 11">
            <a:extLst>
              <a:ext uri="{FF2B5EF4-FFF2-40B4-BE49-F238E27FC236}">
                <a16:creationId xmlns:a16="http://schemas.microsoft.com/office/drawing/2014/main" id="{C4D060B6-03F5-473E-82FB-E36A9F53B2B9}"/>
              </a:ext>
            </a:extLst>
          </p:cNvPr>
          <p:cNvSpPr/>
          <p:nvPr/>
        </p:nvSpPr>
        <p:spPr>
          <a:xfrm>
            <a:off x="704677" y="1582550"/>
            <a:ext cx="6252302" cy="3585387"/>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defRPr/>
            </a:pPr>
            <a:r>
              <a:rPr lang="en-GB" sz="1100" b="1" dirty="0">
                <a:solidFill>
                  <a:schemeClr val="tx1"/>
                </a:solidFill>
              </a:rPr>
              <a:t>Implementation:</a:t>
            </a:r>
            <a:r>
              <a:rPr lang="en-GB" sz="1100" b="1" i="1" dirty="0">
                <a:latin typeface="Calibri" panose="020F0502020204030204"/>
              </a:rPr>
              <a:t>10</a:t>
            </a:r>
            <a:endParaRPr lang="en-GB" sz="1100" dirty="0">
              <a:latin typeface="Calibri" panose="020F0502020204030204"/>
            </a:endParaRPr>
          </a:p>
          <a:p>
            <a:r>
              <a:rPr lang="en-GB" sz="1100" dirty="0">
                <a:solidFill>
                  <a:schemeClr val="tx1"/>
                </a:solidFill>
              </a:rPr>
              <a:t>10 lessons are delivered by a specialist teacher over a two-week timetable. Lessons have clear objectives </a:t>
            </a:r>
            <a:r>
              <a:rPr lang="en-GB" sz="1100" dirty="0">
                <a:solidFill>
                  <a:schemeClr val="tx1"/>
                </a:solidFill>
                <a:ea typeface="Times New Roman" panose="02020603050405020304" pitchFamily="18" charset="0"/>
              </a:rPr>
              <a:t>(highlighted yellow in power-points). </a:t>
            </a:r>
            <a:r>
              <a:rPr lang="en-GB" sz="1100" dirty="0">
                <a:solidFill>
                  <a:schemeClr val="tx1"/>
                </a:solidFill>
              </a:rPr>
              <a:t>Lessons follow a do now, I do, we do, you do structure with clear retrieval practice built in at the start of the lesson. Lessons are chunked and adapted to meet the needs of learners. Consolidation of learning in independent study time is a key requirement of the course, with students asked to maintain a key-word glossary and personalised revision material, which are added to weekly. Students have a topic companion for reading ahead and lesson handouts to support learning in lesson and revision outside of lesson.</a:t>
            </a:r>
            <a:endParaRPr lang="en-GB" sz="1100" dirty="0">
              <a:solidFill>
                <a:schemeClr val="tx1"/>
              </a:solidFill>
              <a:cs typeface="Calibri"/>
            </a:endParaRPr>
          </a:p>
          <a:p>
            <a:endParaRPr lang="en-GB" sz="1100" dirty="0">
              <a:solidFill>
                <a:schemeClr val="tx1"/>
              </a:solidFill>
              <a:cs typeface="Calibri"/>
            </a:endParaRPr>
          </a:p>
          <a:p>
            <a:r>
              <a:rPr lang="en-GB" sz="1100" dirty="0">
                <a:solidFill>
                  <a:schemeClr val="tx1"/>
                </a:solidFill>
                <a:ea typeface="Times New Roman" panose="02020603050405020304" pitchFamily="18" charset="0"/>
              </a:rPr>
              <a:t>Core concepts (highlighted purple in power-points) and theories (highlighted green in power-points) are introduced at the beginning of the course and then built upon in each subsequent unit of work, enabling students to build their knowledge, understanding and confidence as the course progresses. </a:t>
            </a:r>
            <a:r>
              <a:rPr lang="en-GB" sz="1100" dirty="0">
                <a:solidFill>
                  <a:schemeClr val="tx1"/>
                </a:solidFill>
              </a:rPr>
              <a:t>Lessons are based around developing a deeper understanding of concepts, arguments and key sociological questions. Reasoning will be developed through exploration of different sociological explanations and considering the extent to which they are relevant for answering key social questions. </a:t>
            </a:r>
          </a:p>
          <a:p>
            <a:endParaRPr lang="en-GB" sz="1100" dirty="0">
              <a:solidFill>
                <a:schemeClr val="tx1"/>
              </a:solidFill>
              <a:cs typeface="Calibri"/>
            </a:endParaRPr>
          </a:p>
          <a:p>
            <a:r>
              <a:rPr lang="en-GB" sz="1100" dirty="0">
                <a:solidFill>
                  <a:schemeClr val="tx1"/>
                </a:solidFill>
              </a:rPr>
              <a:t>The skills of application, analysis and evaluation are explicitly taught as part of the learning process. Formal structures to answering A-level questions will be embedded as will literacy and use of sociological vocabulary. Students will acquire a basic use of statistics and be able to identify key trends in social data, including that within the census.</a:t>
            </a:r>
            <a:endParaRPr lang="en-GB" sz="1100" b="1" i="1" dirty="0">
              <a:solidFill>
                <a:schemeClr val="tx1"/>
              </a:solidFill>
              <a:cs typeface="Calibri"/>
            </a:endParaRPr>
          </a:p>
        </p:txBody>
      </p:sp>
      <p:sp>
        <p:nvSpPr>
          <p:cNvPr id="16" name="Rectangle 15">
            <a:extLst>
              <a:ext uri="{FF2B5EF4-FFF2-40B4-BE49-F238E27FC236}">
                <a16:creationId xmlns:a16="http://schemas.microsoft.com/office/drawing/2014/main" id="{8BB0673B-BC6C-4578-8A00-0A75965EA373}"/>
              </a:ext>
            </a:extLst>
          </p:cNvPr>
          <p:cNvSpPr/>
          <p:nvPr/>
        </p:nvSpPr>
        <p:spPr>
          <a:xfrm>
            <a:off x="704676" y="5306733"/>
            <a:ext cx="11305072" cy="1455467"/>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r>
              <a:rPr lang="en-GB" sz="1100" b="1" dirty="0">
                <a:solidFill>
                  <a:schemeClr val="tx1"/>
                </a:solidFill>
              </a:rPr>
              <a:t>Impact: </a:t>
            </a:r>
            <a:endParaRPr lang="en-US" sz="1801" dirty="0">
              <a:solidFill>
                <a:schemeClr val="tx1"/>
              </a:solidFill>
            </a:endParaRPr>
          </a:p>
          <a:p>
            <a:r>
              <a:rPr lang="en-GB" sz="1100" dirty="0">
                <a:solidFill>
                  <a:schemeClr val="tx1"/>
                </a:solidFill>
                <a:latin typeface="Calibri"/>
                <a:ea typeface="Times New Roman" panose="02020603050405020304" pitchFamily="18" charset="0"/>
                <a:cs typeface="Calibri"/>
              </a:rPr>
              <a:t>Students will continue to feel challenged and excited by the sociology curriculum. Students</a:t>
            </a:r>
            <a:r>
              <a:rPr lang="en-GB" sz="1100" spc="-50"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will</a:t>
            </a:r>
            <a:r>
              <a:rPr lang="en-GB" sz="1100" spc="-44"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have</a:t>
            </a:r>
            <a:r>
              <a:rPr lang="en-GB" sz="1100" spc="-50"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increased</a:t>
            </a:r>
            <a:r>
              <a:rPr lang="en-GB" sz="1100" spc="-36"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understanding</a:t>
            </a:r>
            <a:r>
              <a:rPr lang="en-GB" sz="1100" spc="-20"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and</a:t>
            </a:r>
            <a:r>
              <a:rPr lang="en-GB" sz="1100" spc="-4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confidence</a:t>
            </a:r>
            <a:r>
              <a:rPr lang="en-GB" sz="1100" spc="-25"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in</a:t>
            </a:r>
            <a:r>
              <a:rPr lang="en-GB" sz="1100" spc="-44"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A-Level</a:t>
            </a:r>
            <a:r>
              <a:rPr lang="en-GB" sz="1100" spc="-44" dirty="0">
                <a:solidFill>
                  <a:schemeClr val="tx1"/>
                </a:solidFill>
                <a:latin typeface="Calibri"/>
                <a:ea typeface="Times New Roman" panose="02020603050405020304" pitchFamily="18" charset="0"/>
                <a:cs typeface="Calibri"/>
              </a:rPr>
              <a:t> Sociology </a:t>
            </a:r>
            <a:r>
              <a:rPr lang="en-GB" sz="1100" dirty="0">
                <a:solidFill>
                  <a:schemeClr val="tx1"/>
                </a:solidFill>
                <a:latin typeface="Calibri"/>
                <a:ea typeface="Times New Roman" panose="02020603050405020304" pitchFamily="18" charset="0"/>
                <a:cs typeface="Calibri"/>
              </a:rPr>
              <a:t>and</a:t>
            </a:r>
            <a:r>
              <a:rPr lang="en-GB" sz="1100" spc="-36"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be</a:t>
            </a:r>
            <a:r>
              <a:rPr lang="en-GB" sz="1100" spc="-44"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able</a:t>
            </a:r>
            <a:r>
              <a:rPr lang="en-GB" sz="1100" spc="-44"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to</a:t>
            </a:r>
            <a:r>
              <a:rPr lang="en-GB" sz="1100" spc="-44" dirty="0">
                <a:solidFill>
                  <a:schemeClr val="tx1"/>
                </a:solidFill>
                <a:latin typeface="Calibri"/>
                <a:ea typeface="Times New Roman" panose="02020603050405020304" pitchFamily="18" charset="0"/>
                <a:cs typeface="Calibri"/>
              </a:rPr>
              <a:t> master</a:t>
            </a:r>
            <a:r>
              <a:rPr lang="en-GB" sz="1100" spc="-4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skills</a:t>
            </a:r>
            <a:r>
              <a:rPr lang="en-GB" sz="1100" spc="-50"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enabling them to tackle challenging</a:t>
            </a:r>
            <a:r>
              <a:rPr lang="en-GB" sz="1100" spc="-4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sociological questions. Students</a:t>
            </a:r>
            <a:r>
              <a:rPr lang="en-GB" sz="1100" spc="-36"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will</a:t>
            </a:r>
            <a:r>
              <a:rPr lang="en-GB" sz="1100" spc="20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know</a:t>
            </a:r>
            <a:r>
              <a:rPr lang="en-GB" sz="1100" spc="-50"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more</a:t>
            </a:r>
            <a:r>
              <a:rPr lang="en-GB" sz="1100" spc="-44"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and</a:t>
            </a:r>
            <a:r>
              <a:rPr lang="en-GB" sz="1100" spc="-36"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remember</a:t>
            </a:r>
            <a:r>
              <a:rPr lang="en-GB" sz="1100" spc="-25"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more.</a:t>
            </a:r>
            <a:r>
              <a:rPr lang="en-GB" sz="1100" spc="-36"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They</a:t>
            </a:r>
            <a:r>
              <a:rPr lang="en-GB" sz="1100" spc="-44"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will</a:t>
            </a:r>
            <a:r>
              <a:rPr lang="en-GB" sz="1100" spc="-50"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be more</a:t>
            </a:r>
            <a:r>
              <a:rPr lang="en-GB" sz="1100" spc="20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familiar</a:t>
            </a:r>
            <a:r>
              <a:rPr lang="en-GB" sz="1100" spc="-36"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with</a:t>
            </a:r>
            <a:r>
              <a:rPr lang="en-GB" sz="1100" spc="-25"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a:t>
            </a:r>
            <a:r>
              <a:rPr lang="en-GB" sz="1100" spc="-20"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variety</a:t>
            </a:r>
            <a:r>
              <a:rPr lang="en-GB" sz="1100" spc="-25"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of</a:t>
            </a:r>
            <a:r>
              <a:rPr lang="en-GB" sz="1100" spc="-20"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exam</a:t>
            </a:r>
            <a:r>
              <a:rPr lang="en-GB" sz="1100" spc="-1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questions</a:t>
            </a:r>
            <a:r>
              <a:rPr lang="en-GB" sz="1100" spc="-1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and</a:t>
            </a:r>
            <a:r>
              <a:rPr lang="en-GB" sz="1100" spc="-1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be</a:t>
            </a:r>
            <a:r>
              <a:rPr lang="en-GB" sz="1100" spc="-14"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suitably</a:t>
            </a:r>
            <a:r>
              <a:rPr lang="en-GB" sz="1100" spc="-25"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prepared to</a:t>
            </a:r>
            <a:r>
              <a:rPr lang="en-GB" sz="1100" spc="-25"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answer</a:t>
            </a:r>
            <a:r>
              <a:rPr lang="en-GB" sz="1100" spc="-1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examination</a:t>
            </a:r>
            <a:r>
              <a:rPr lang="en-GB" sz="1100" spc="-1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style</a:t>
            </a:r>
            <a:r>
              <a:rPr lang="en-GB" sz="1100" spc="-25"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questions. There</a:t>
            </a:r>
            <a:r>
              <a:rPr lang="en-GB" sz="1100" spc="-25"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will</a:t>
            </a:r>
            <a:r>
              <a:rPr lang="en-GB" sz="1100" spc="-4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be</a:t>
            </a:r>
            <a:r>
              <a:rPr lang="en-GB" sz="1100" spc="-14"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an</a:t>
            </a:r>
            <a:r>
              <a:rPr lang="en-GB" sz="1100" spc="-25"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increase</a:t>
            </a:r>
            <a:r>
              <a:rPr lang="en-GB" sz="1100" spc="-14"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in</a:t>
            </a:r>
            <a:r>
              <a:rPr lang="en-GB" sz="1100" spc="-25"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attainment,</a:t>
            </a:r>
            <a:r>
              <a:rPr lang="en-GB" sz="1100" spc="-1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evidenced in</a:t>
            </a:r>
            <a:r>
              <a:rPr lang="en-GB" sz="1100" spc="-36"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regular,</a:t>
            </a:r>
            <a:r>
              <a:rPr lang="en-GB" sz="1100" spc="-1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formal</a:t>
            </a:r>
            <a:r>
              <a:rPr lang="en-GB" sz="1100" spc="-20"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and</a:t>
            </a:r>
            <a:r>
              <a:rPr lang="en-GB" sz="1100" spc="201" dirty="0">
                <a:solidFill>
                  <a:schemeClr val="tx1"/>
                </a:solidFill>
                <a:latin typeface="Calibri"/>
                <a:ea typeface="Times New Roman" panose="02020603050405020304" pitchFamily="18" charset="0"/>
                <a:cs typeface="Calibri"/>
              </a:rPr>
              <a:t> </a:t>
            </a:r>
            <a:r>
              <a:rPr lang="en-GB" sz="1100" dirty="0">
                <a:solidFill>
                  <a:schemeClr val="tx1"/>
                </a:solidFill>
                <a:latin typeface="Calibri"/>
                <a:ea typeface="Times New Roman" panose="02020603050405020304" pitchFamily="18" charset="0"/>
                <a:cs typeface="Calibri"/>
              </a:rPr>
              <a:t>interleaved assessments. The study of sociology at A Level could facilitate our students transitioning onto a number of related university and/or apprenticeship courses, as well as into the world of work. Successful sociology students may go on to study the subject at a higher degree level or pursue related degrees in areas such as social policy, anthropology, criminology or law. They may also go onto establish careers in research (market, social or government), social work, teaching, human resources or law. </a:t>
            </a:r>
            <a:endParaRPr lang="en-GB" sz="1100" b="1" i="1" dirty="0">
              <a:solidFill>
                <a:schemeClr val="tx1"/>
              </a:solidFill>
              <a:cs typeface="Calibri"/>
            </a:endParaRPr>
          </a:p>
        </p:txBody>
      </p:sp>
      <p:sp>
        <p:nvSpPr>
          <p:cNvPr id="17" name="TextBox 16">
            <a:extLst>
              <a:ext uri="{FF2B5EF4-FFF2-40B4-BE49-F238E27FC236}">
                <a16:creationId xmlns:a16="http://schemas.microsoft.com/office/drawing/2014/main" id="{DA45324B-D4B7-4C16-9F7F-7F19E938E0DB}"/>
              </a:ext>
            </a:extLst>
          </p:cNvPr>
          <p:cNvSpPr txBox="1"/>
          <p:nvPr/>
        </p:nvSpPr>
        <p:spPr>
          <a:xfrm rot="16200000">
            <a:off x="-2963894" y="3246654"/>
            <a:ext cx="6661626" cy="369462"/>
          </a:xfrm>
          <a:prstGeom prst="rect">
            <a:avLst/>
          </a:prstGeom>
          <a:solidFill>
            <a:schemeClr val="accent6">
              <a:lumMod val="60000"/>
              <a:lumOff val="40000"/>
            </a:schemeClr>
          </a:solidFill>
          <a:ln>
            <a:solidFill>
              <a:schemeClr val="accent6">
                <a:lumMod val="75000"/>
              </a:schemeClr>
            </a:solidFill>
          </a:ln>
        </p:spPr>
        <p:txBody>
          <a:bodyPr wrap="square" lIns="91440" tIns="45721" rIns="91440" bIns="45721" rtlCol="0" anchor="t">
            <a:spAutoFit/>
          </a:bodyPr>
          <a:lstStyle/>
          <a:p>
            <a:pPr algn="ctr"/>
            <a:r>
              <a:rPr lang="en-GB" sz="1801" dirty="0">
                <a:ea typeface="+mn-lt"/>
                <a:cs typeface="+mn-lt"/>
              </a:rPr>
              <a:t> YEAR 13 CURRICULUM OVERVIEW - SOCIOLOGY</a:t>
            </a:r>
            <a:endParaRPr lang="en-US" sz="1801" dirty="0"/>
          </a:p>
        </p:txBody>
      </p:sp>
      <p:sp>
        <p:nvSpPr>
          <p:cNvPr id="11" name="TextBox 10">
            <a:extLst>
              <a:ext uri="{FF2B5EF4-FFF2-40B4-BE49-F238E27FC236}">
                <a16:creationId xmlns:a16="http://schemas.microsoft.com/office/drawing/2014/main" id="{FF69A88C-FEFB-4333-9F2B-7EA6D3D96551}"/>
              </a:ext>
            </a:extLst>
          </p:cNvPr>
          <p:cNvSpPr txBox="1"/>
          <p:nvPr/>
        </p:nvSpPr>
        <p:spPr>
          <a:xfrm>
            <a:off x="7041822" y="1582550"/>
            <a:ext cx="3240558" cy="3477877"/>
          </a:xfrm>
          <a:prstGeom prst="rect">
            <a:avLst/>
          </a:prstGeom>
          <a:noFill/>
          <a:ln>
            <a:solidFill>
              <a:schemeClr val="accent6">
                <a:lumMod val="75000"/>
              </a:schemeClr>
            </a:solidFill>
          </a:ln>
        </p:spPr>
        <p:txBody>
          <a:bodyPr wrap="square" lIns="91440" tIns="45721" rIns="91440" bIns="45721" rtlCol="0" anchor="t">
            <a:spAutoFit/>
          </a:bodyPr>
          <a:lstStyle/>
          <a:p>
            <a:r>
              <a:rPr lang="en-GB" sz="1100" b="1" dirty="0"/>
              <a:t>Key Summative Assessments: </a:t>
            </a:r>
            <a:endParaRPr lang="en-GB" sz="1100" dirty="0"/>
          </a:p>
          <a:p>
            <a:r>
              <a:rPr lang="en-GB" sz="1100" dirty="0"/>
              <a:t>Formal Assessment Autumn (2), Spring (1). </a:t>
            </a:r>
          </a:p>
          <a:p>
            <a:endParaRPr lang="en-GB" sz="1100" dirty="0"/>
          </a:p>
          <a:p>
            <a:r>
              <a:rPr lang="en-GB" sz="1100" dirty="0">
                <a:cs typeface="Calibri"/>
              </a:rPr>
              <a:t>2 cumulative glossary assessments at the end of each unit of work (2 &amp; 3)</a:t>
            </a:r>
            <a:endParaRPr lang="en-GB" sz="1100" dirty="0"/>
          </a:p>
          <a:p>
            <a:endParaRPr lang="en-GB" sz="1100" dirty="0"/>
          </a:p>
          <a:p>
            <a:r>
              <a:rPr lang="en-GB" sz="1100" dirty="0"/>
              <a:t>2 X 2 hour cumulative year 13 January mock exams (paper 1 and 2)</a:t>
            </a:r>
            <a:endParaRPr lang="en-GB" sz="1100" dirty="0">
              <a:cs typeface="Calibri"/>
            </a:endParaRPr>
          </a:p>
          <a:p>
            <a:endParaRPr lang="en-GB" sz="1100" dirty="0"/>
          </a:p>
          <a:p>
            <a:r>
              <a:rPr lang="en-GB" sz="1100" dirty="0"/>
              <a:t>Cumulative year 13 March Mock (paper 3)</a:t>
            </a:r>
          </a:p>
          <a:p>
            <a:endParaRPr lang="en-GB" sz="1100" dirty="0">
              <a:cs typeface="Calibri"/>
            </a:endParaRPr>
          </a:p>
          <a:p>
            <a:r>
              <a:rPr lang="en-GB" sz="1100" dirty="0"/>
              <a:t>Each assessment (including mock exams) followed by DIIRT task/s based on the 5 R’s (Sherrington, 2017).</a:t>
            </a:r>
            <a:endParaRPr lang="en-GB" sz="1100" dirty="0">
              <a:cs typeface="Calibri"/>
            </a:endParaRPr>
          </a:p>
          <a:p>
            <a:endParaRPr lang="en-GB" sz="1100" dirty="0"/>
          </a:p>
          <a:p>
            <a:r>
              <a:rPr lang="en-GB" sz="1100" dirty="0"/>
              <a:t>Weekly homework based primarily on knowledge retrieval as well as some instances of flipped learning. </a:t>
            </a:r>
            <a:endParaRPr lang="en-GB" sz="1100" dirty="0">
              <a:cs typeface="Calibri"/>
            </a:endParaRPr>
          </a:p>
          <a:p>
            <a:endParaRPr lang="en-GB" sz="1100" dirty="0"/>
          </a:p>
          <a:p>
            <a:r>
              <a:rPr lang="en-GB" sz="1100" dirty="0"/>
              <a:t>Retrieval (do now) task at the start of each lesson, live marking and low stakes quizzing when needed. </a:t>
            </a:r>
            <a:endParaRPr lang="en-GB" sz="201" dirty="0"/>
          </a:p>
        </p:txBody>
      </p:sp>
      <p:sp>
        <p:nvSpPr>
          <p:cNvPr id="2" name="TextBox 1">
            <a:extLst>
              <a:ext uri="{FF2B5EF4-FFF2-40B4-BE49-F238E27FC236}">
                <a16:creationId xmlns:a16="http://schemas.microsoft.com/office/drawing/2014/main" id="{BA341270-3EAB-DB7E-BD4E-FDFBA4D4C28B}"/>
              </a:ext>
            </a:extLst>
          </p:cNvPr>
          <p:cNvSpPr txBox="1"/>
          <p:nvPr/>
        </p:nvSpPr>
        <p:spPr>
          <a:xfrm>
            <a:off x="10367227" y="1582550"/>
            <a:ext cx="1642523" cy="3354895"/>
          </a:xfrm>
          <a:prstGeom prst="rect">
            <a:avLst/>
          </a:prstGeom>
          <a:noFill/>
          <a:ln>
            <a:solidFill>
              <a:schemeClr val="accent6">
                <a:lumMod val="75000"/>
              </a:schemeClr>
            </a:solidFill>
          </a:ln>
        </p:spPr>
        <p:txBody>
          <a:bodyPr wrap="square" lIns="91440" tIns="45721" rIns="91440" bIns="45721" rtlCol="0" anchor="t">
            <a:spAutoFit/>
          </a:bodyPr>
          <a:lstStyle/>
          <a:p>
            <a:r>
              <a:rPr lang="en-GB" sz="1100" b="1" dirty="0"/>
              <a:t>Autumn</a:t>
            </a:r>
            <a:r>
              <a:rPr lang="en-GB" sz="1100" b="1" dirty="0">
                <a:ea typeface="+mn-lt"/>
                <a:cs typeface="+mn-lt"/>
              </a:rPr>
              <a:t> Term:</a:t>
            </a:r>
          </a:p>
          <a:p>
            <a:r>
              <a:rPr lang="en-GB" sz="1100" dirty="0">
                <a:ea typeface="+mn-lt"/>
                <a:cs typeface="+mn-lt"/>
              </a:rPr>
              <a:t>1. Beliefs in Society (examined on paper 2)</a:t>
            </a:r>
          </a:p>
          <a:p>
            <a:pPr marL="228609" indent="-228609">
              <a:buAutoNum type="arabicPeriod"/>
            </a:pPr>
            <a:endParaRPr lang="en-GB" sz="1100" dirty="0">
              <a:ea typeface="+mn-lt"/>
              <a:cs typeface="+mn-lt"/>
            </a:endParaRPr>
          </a:p>
          <a:p>
            <a:r>
              <a:rPr lang="en-GB" sz="1100" dirty="0">
                <a:ea typeface="+mn-lt"/>
                <a:cs typeface="+mn-lt"/>
              </a:rPr>
              <a:t>2. Crime and Deviance (examined on paper 3)</a:t>
            </a:r>
          </a:p>
          <a:p>
            <a:endParaRPr lang="en-GB" sz="1100" dirty="0">
              <a:ea typeface="+mn-lt"/>
              <a:cs typeface="+mn-lt"/>
            </a:endParaRPr>
          </a:p>
          <a:p>
            <a:r>
              <a:rPr lang="en-GB" sz="1100" b="1" dirty="0">
                <a:ea typeface="+mn-lt"/>
                <a:cs typeface="+mn-lt"/>
              </a:rPr>
              <a:t>Spring Term: </a:t>
            </a:r>
          </a:p>
          <a:p>
            <a:r>
              <a:rPr lang="en-GB" sz="1100" dirty="0">
                <a:ea typeface="+mn-lt"/>
                <a:cs typeface="+mn-lt"/>
              </a:rPr>
              <a:t>3. Crime and Deviance (examined on paper 3)</a:t>
            </a:r>
          </a:p>
          <a:p>
            <a:endParaRPr lang="en-GB" sz="1100" dirty="0">
              <a:ea typeface="+mn-lt"/>
              <a:cs typeface="+mn-lt"/>
            </a:endParaRPr>
          </a:p>
          <a:p>
            <a:r>
              <a:rPr lang="en-GB" sz="1100" dirty="0">
                <a:ea typeface="+mn-lt"/>
                <a:cs typeface="+mn-lt"/>
              </a:rPr>
              <a:t>4. Sociological theory (examined on paper 1 and 3)</a:t>
            </a:r>
          </a:p>
          <a:p>
            <a:endParaRPr lang="en-US" sz="1100" dirty="0">
              <a:ea typeface="+mn-lt"/>
              <a:cs typeface="+mn-lt"/>
            </a:endParaRPr>
          </a:p>
          <a:p>
            <a:r>
              <a:rPr lang="en-GB" sz="1100" b="1" dirty="0">
                <a:ea typeface="+mn-lt"/>
                <a:cs typeface="+mn-lt"/>
              </a:rPr>
              <a:t>Summer term: </a:t>
            </a:r>
          </a:p>
          <a:p>
            <a:r>
              <a:rPr lang="en-GB" sz="1100" dirty="0">
                <a:cs typeface="Calibri"/>
              </a:rPr>
              <a:t>5. Revision</a:t>
            </a:r>
            <a:endParaRPr lang="en-GB" sz="1401" dirty="0">
              <a:cs typeface="Calibri"/>
            </a:endParaRPr>
          </a:p>
          <a:p>
            <a:endParaRPr lang="en-GB" sz="1401" dirty="0">
              <a:cs typeface="Calibri"/>
            </a:endParaRPr>
          </a:p>
        </p:txBody>
      </p:sp>
    </p:spTree>
    <p:extLst>
      <p:ext uri="{BB962C8B-B14F-4D97-AF65-F5344CB8AC3E}">
        <p14:creationId xmlns:p14="http://schemas.microsoft.com/office/powerpoint/2010/main" val="1857103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392fc9c-7553-47dc-803b-26b25a2de0f1">
      <Terms xmlns="http://schemas.microsoft.com/office/infopath/2007/PartnerControls"/>
    </lcf76f155ced4ddcb4097134ff3c332f>
    <TaxCatchAll xmlns="57df32e7-0eb3-411a-bdc1-4569ed01d64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CB9EE528115249BA62337DA4128932" ma:contentTypeVersion="14" ma:contentTypeDescription="Create a new document." ma:contentTypeScope="" ma:versionID="3625e67b6ca9d8b5a10b77904a0b9142">
  <xsd:schema xmlns:xsd="http://www.w3.org/2001/XMLSchema" xmlns:xs="http://www.w3.org/2001/XMLSchema" xmlns:p="http://schemas.microsoft.com/office/2006/metadata/properties" xmlns:ns2="7392fc9c-7553-47dc-803b-26b25a2de0f1" xmlns:ns3="57df32e7-0eb3-411a-bdc1-4569ed01d643" targetNamespace="http://schemas.microsoft.com/office/2006/metadata/properties" ma:root="true" ma:fieldsID="ed6ad5def428f26c46ebef07d4c1c397" ns2:_="" ns3:_="">
    <xsd:import namespace="7392fc9c-7553-47dc-803b-26b25a2de0f1"/>
    <xsd:import namespace="57df32e7-0eb3-411a-bdc1-4569ed01d6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2fc9c-7553-47dc-803b-26b25a2de0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4f5072b-5b62-4ce9-94c2-9ac747abd3c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df32e7-0eb3-411a-bdc1-4569ed01d6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f7fc3d3d-067a-4fb2-91a2-0b64df818eb4}" ma:internalName="TaxCatchAll" ma:showField="CatchAllData" ma:web="57df32e7-0eb3-411a-bdc1-4569ed01d6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A08FAD-2673-488B-B82C-27D42CE7859E}">
  <ds:schemaRefs>
    <ds:schemaRef ds:uri="http://schemas.microsoft.com/office/2006/metadata/properties"/>
    <ds:schemaRef ds:uri="http://purl.org/dc/elements/1.1/"/>
    <ds:schemaRef ds:uri="57df32e7-0eb3-411a-bdc1-4569ed01d643"/>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7392fc9c-7553-47dc-803b-26b25a2de0f1"/>
    <ds:schemaRef ds:uri="http://purl.org/dc/dcmitype/"/>
  </ds:schemaRefs>
</ds:datastoreItem>
</file>

<file path=customXml/itemProps2.xml><?xml version="1.0" encoding="utf-8"?>
<ds:datastoreItem xmlns:ds="http://schemas.openxmlformats.org/officeDocument/2006/customXml" ds:itemID="{B8800FC3-8854-49F1-8651-B45394F2AB25}">
  <ds:schemaRefs>
    <ds:schemaRef ds:uri="http://schemas.microsoft.com/sharepoint/v3/contenttype/forms"/>
  </ds:schemaRefs>
</ds:datastoreItem>
</file>

<file path=customXml/itemProps3.xml><?xml version="1.0" encoding="utf-8"?>
<ds:datastoreItem xmlns:ds="http://schemas.openxmlformats.org/officeDocument/2006/customXml" ds:itemID="{13861601-9210-46D9-A4D5-16898CFCE09F}"/>
</file>

<file path=docProps/app.xml><?xml version="1.0" encoding="utf-8"?>
<Properties xmlns="http://schemas.openxmlformats.org/officeDocument/2006/extended-properties" xmlns:vt="http://schemas.openxmlformats.org/officeDocument/2006/docPropsVTypes">
  <Template>Office Theme</Template>
  <TotalTime>140</TotalTime>
  <Words>2537</Words>
  <Application>Microsoft Office PowerPoint</Application>
  <PresentationFormat>Widescreen</PresentationFormat>
  <Paragraphs>155</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VMcMahon</dc:creator>
  <cp:lastModifiedBy>VMcMahon</cp:lastModifiedBy>
  <cp:revision>2</cp:revision>
  <dcterms:created xsi:type="dcterms:W3CDTF">2022-11-20T13:58:52Z</dcterms:created>
  <dcterms:modified xsi:type="dcterms:W3CDTF">2023-11-16T16:03:50Z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0x01010092CB9EE528115249BA62337DA4128932</vt:lpwstr>
  </property>
  <property fmtid="{D5CDD505-2E9C-101B-9397-08002B2CF9AE}" pid="3" name="MediaServiceImageTags">
    <vt:lpwstr/>
  </property>
</Properties>
</file>